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304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2" r:id="rId14"/>
    <p:sldId id="273" r:id="rId15"/>
    <p:sldId id="298" r:id="rId16"/>
    <p:sldId id="299" r:id="rId17"/>
    <p:sldId id="300" r:id="rId18"/>
    <p:sldId id="297" r:id="rId19"/>
    <p:sldId id="275" r:id="rId20"/>
    <p:sldId id="276" r:id="rId21"/>
    <p:sldId id="279" r:id="rId22"/>
    <p:sldId id="277" r:id="rId23"/>
    <p:sldId id="278" r:id="rId24"/>
    <p:sldId id="280" r:id="rId25"/>
    <p:sldId id="294" r:id="rId26"/>
    <p:sldId id="308" r:id="rId27"/>
    <p:sldId id="281" r:id="rId28"/>
    <p:sldId id="282" r:id="rId29"/>
    <p:sldId id="283" r:id="rId30"/>
    <p:sldId id="296" r:id="rId31"/>
    <p:sldId id="314" r:id="rId32"/>
    <p:sldId id="313" r:id="rId33"/>
    <p:sldId id="284" r:id="rId34"/>
    <p:sldId id="301" r:id="rId35"/>
    <p:sldId id="285" r:id="rId36"/>
    <p:sldId id="318" r:id="rId37"/>
    <p:sldId id="302" r:id="rId38"/>
    <p:sldId id="303" r:id="rId39"/>
    <p:sldId id="269" r:id="rId40"/>
    <p:sldId id="306" r:id="rId41"/>
    <p:sldId id="274" r:id="rId42"/>
    <p:sldId id="312" r:id="rId43"/>
    <p:sldId id="288" r:id="rId44"/>
    <p:sldId id="289" r:id="rId45"/>
    <p:sldId id="290" r:id="rId46"/>
    <p:sldId id="315" r:id="rId47"/>
    <p:sldId id="317" r:id="rId48"/>
    <p:sldId id="291" r:id="rId49"/>
    <p:sldId id="311" r:id="rId50"/>
    <p:sldId id="292" r:id="rId51"/>
    <p:sldId id="307" r:id="rId5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6BB90-E4D7-42F9-9FE5-55C805999711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A1A805A8-D6E4-4BC9-9896-DC0FC2EE07EB}">
      <dgm:prSet phldrT="[文字]"/>
      <dgm:spPr/>
      <dgm:t>
        <a:bodyPr/>
        <a:lstStyle/>
        <a:p>
          <a:r>
            <a:rPr lang="zh-TW" altLang="en-US" b="0" i="0" dirty="0">
              <a:effectLst/>
            </a:rPr>
            <a:t>行求</a:t>
          </a:r>
        </a:p>
      </dgm:t>
    </dgm:pt>
    <dgm:pt modelId="{C8468123-16A4-416E-BE25-ABA727FE1E38}" type="parTrans" cxnId="{B4D648F9-0453-48E7-BD35-BDFC90C7CDA4}">
      <dgm:prSet/>
      <dgm:spPr/>
      <dgm:t>
        <a:bodyPr/>
        <a:lstStyle/>
        <a:p>
          <a:endParaRPr lang="zh-TW" altLang="en-US"/>
        </a:p>
      </dgm:t>
    </dgm:pt>
    <dgm:pt modelId="{2303BB81-0167-4202-9D4F-A8909C7B7794}" type="sibTrans" cxnId="{B4D648F9-0453-48E7-BD35-BDFC90C7CDA4}">
      <dgm:prSet/>
      <dgm:spPr/>
      <dgm:t>
        <a:bodyPr/>
        <a:lstStyle/>
        <a:p>
          <a:endParaRPr lang="zh-TW" altLang="en-US"/>
        </a:p>
      </dgm:t>
    </dgm:pt>
    <dgm:pt modelId="{4911079C-71DD-46BF-8B1F-8A3A00863307}">
      <dgm:prSet/>
      <dgm:spPr/>
      <dgm:t>
        <a:bodyPr/>
        <a:lstStyle/>
        <a:p>
          <a:r>
            <a:rPr lang="zh-TW" altLang="en-US" b="0" i="0" dirty="0">
              <a:effectLst/>
            </a:rPr>
            <a:t>搓圓仔湯</a:t>
          </a:r>
        </a:p>
      </dgm:t>
    </dgm:pt>
    <dgm:pt modelId="{FAE12946-BF44-4DFC-9826-0B8C0A44D6AA}" type="parTrans" cxnId="{AAD42C4E-FF5F-4D4C-BAD5-0E82E1767E9D}">
      <dgm:prSet/>
      <dgm:spPr/>
      <dgm:t>
        <a:bodyPr/>
        <a:lstStyle/>
        <a:p>
          <a:endParaRPr lang="zh-TW" altLang="en-US"/>
        </a:p>
      </dgm:t>
    </dgm:pt>
    <dgm:pt modelId="{64E4A958-A7E2-4C3E-89C7-F54105235E85}" type="sibTrans" cxnId="{AAD42C4E-FF5F-4D4C-BAD5-0E82E1767E9D}">
      <dgm:prSet/>
      <dgm:spPr/>
      <dgm:t>
        <a:bodyPr/>
        <a:lstStyle/>
        <a:p>
          <a:endParaRPr lang="zh-TW" altLang="en-US"/>
        </a:p>
      </dgm:t>
    </dgm:pt>
    <dgm:pt modelId="{4E1A8E60-6F28-4B61-80E4-202C15F295EA}">
      <dgm:prSet/>
      <dgm:spPr/>
      <dgm:t>
        <a:bodyPr/>
        <a:lstStyle/>
        <a:p>
          <a:r>
            <a:rPr lang="zh-TW" altLang="en-US" b="0" i="0" dirty="0">
              <a:effectLst/>
            </a:rPr>
            <a:t>包攬賄選</a:t>
          </a:r>
        </a:p>
      </dgm:t>
    </dgm:pt>
    <dgm:pt modelId="{E3781298-1672-4C0F-813B-F72F3B988B65}" type="parTrans" cxnId="{43A3509E-3991-473F-9E26-6621A45FF676}">
      <dgm:prSet/>
      <dgm:spPr/>
      <dgm:t>
        <a:bodyPr/>
        <a:lstStyle/>
        <a:p>
          <a:endParaRPr lang="zh-TW" altLang="en-US"/>
        </a:p>
      </dgm:t>
    </dgm:pt>
    <dgm:pt modelId="{1729B609-7E18-429C-B717-B57EC06AB590}" type="sibTrans" cxnId="{43A3509E-3991-473F-9E26-6621A45FF676}">
      <dgm:prSet/>
      <dgm:spPr/>
      <dgm:t>
        <a:bodyPr/>
        <a:lstStyle/>
        <a:p>
          <a:endParaRPr lang="zh-TW" altLang="en-US"/>
        </a:p>
      </dgm:t>
    </dgm:pt>
    <dgm:pt modelId="{A446F3A5-2032-4C93-91D9-54F6DD02465E}">
      <dgm:prSet phldrT="[文字]"/>
      <dgm:spPr/>
      <dgm:t>
        <a:bodyPr/>
        <a:lstStyle/>
        <a:p>
          <a:r>
            <a:rPr lang="zh-TW" altLang="en-US" b="0" i="0" dirty="0">
              <a:effectLst/>
            </a:rPr>
            <a:t>要求</a:t>
          </a:r>
        </a:p>
      </dgm:t>
    </dgm:pt>
    <dgm:pt modelId="{B261F52A-7CCC-4024-9DCD-62360C6985E2}" type="parTrans" cxnId="{A99C6EFC-E6A7-46D0-A657-563467ECC786}">
      <dgm:prSet/>
      <dgm:spPr/>
      <dgm:t>
        <a:bodyPr/>
        <a:lstStyle/>
        <a:p>
          <a:endParaRPr lang="zh-TW" altLang="en-US"/>
        </a:p>
      </dgm:t>
    </dgm:pt>
    <dgm:pt modelId="{6C71E3B6-DFD9-4B23-9D9F-70DFAF655361}" type="sibTrans" cxnId="{A99C6EFC-E6A7-46D0-A657-563467ECC786}">
      <dgm:prSet/>
      <dgm:spPr/>
      <dgm:t>
        <a:bodyPr/>
        <a:lstStyle/>
        <a:p>
          <a:endParaRPr lang="zh-TW" altLang="en-US"/>
        </a:p>
      </dgm:t>
    </dgm:pt>
    <dgm:pt modelId="{DBEC6D8B-9100-410B-BF24-BC2C9E3A9310}">
      <dgm:prSet phldrT="[文字]"/>
      <dgm:spPr/>
      <dgm:t>
        <a:bodyPr/>
        <a:lstStyle/>
        <a:p>
          <a:r>
            <a:rPr lang="zh-TW" altLang="en-US" b="0" i="0" dirty="0">
              <a:effectLst/>
            </a:rPr>
            <a:t>期約</a:t>
          </a:r>
        </a:p>
      </dgm:t>
    </dgm:pt>
    <dgm:pt modelId="{DADE49B6-A410-4314-8579-8C5CB95BADCF}" type="parTrans" cxnId="{8E50B7D9-49EA-496F-B513-3916ED890790}">
      <dgm:prSet/>
      <dgm:spPr/>
      <dgm:t>
        <a:bodyPr/>
        <a:lstStyle/>
        <a:p>
          <a:endParaRPr lang="zh-TW" altLang="en-US"/>
        </a:p>
      </dgm:t>
    </dgm:pt>
    <dgm:pt modelId="{ECE89689-18DE-44F0-8202-B580633FAA76}" type="sibTrans" cxnId="{8E50B7D9-49EA-496F-B513-3916ED890790}">
      <dgm:prSet/>
      <dgm:spPr/>
      <dgm:t>
        <a:bodyPr/>
        <a:lstStyle/>
        <a:p>
          <a:endParaRPr lang="zh-TW" altLang="en-US"/>
        </a:p>
      </dgm:t>
    </dgm:pt>
    <dgm:pt modelId="{0EBDBFE0-A50D-4C42-B455-A74CDC1A489F}">
      <dgm:prSet/>
      <dgm:spPr/>
      <dgm:t>
        <a:bodyPr/>
        <a:lstStyle/>
        <a:p>
          <a:r>
            <a:rPr lang="zh-TW" altLang="en-US" b="0" i="0" dirty="0">
              <a:effectLst/>
            </a:rPr>
            <a:t>幽靈人口</a:t>
          </a:r>
        </a:p>
      </dgm:t>
    </dgm:pt>
    <dgm:pt modelId="{4E3621DD-FB94-4B9B-94DD-C57AF7163259}" type="parTrans" cxnId="{CCBC6E6F-B532-4F15-8B0E-9687707AD9FE}">
      <dgm:prSet/>
      <dgm:spPr/>
    </dgm:pt>
    <dgm:pt modelId="{3D9B9175-F710-41F8-9ED0-46131BF9CA74}" type="sibTrans" cxnId="{CCBC6E6F-B532-4F15-8B0E-9687707AD9FE}">
      <dgm:prSet/>
      <dgm:spPr/>
    </dgm:pt>
    <dgm:pt modelId="{9FD587A4-D9B7-481C-95D0-28AE6E3541A1}" type="pres">
      <dgm:prSet presAssocID="{9F96BB90-E4D7-42F9-9FE5-55C8059997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468D34-00B5-46FC-961B-6F01FB1D90CC}" type="pres">
      <dgm:prSet presAssocID="{A1A805A8-D6E4-4BC9-9896-DC0FC2EE07E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3F2F8E-ED75-47D2-B44A-6AA03DAB5E8A}" type="pres">
      <dgm:prSet presAssocID="{2303BB81-0167-4202-9D4F-A8909C7B7794}" presName="sibTrans" presStyleCnt="0"/>
      <dgm:spPr/>
    </dgm:pt>
    <dgm:pt modelId="{BE31D7D1-57B5-4113-B3C7-B6FABDF172FF}" type="pres">
      <dgm:prSet presAssocID="{A446F3A5-2032-4C93-91D9-54F6DD0246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00C7A8-2A4A-4DCF-BC71-14A2B2D60554}" type="pres">
      <dgm:prSet presAssocID="{6C71E3B6-DFD9-4B23-9D9F-70DFAF655361}" presName="sibTrans" presStyleCnt="0"/>
      <dgm:spPr/>
    </dgm:pt>
    <dgm:pt modelId="{2CDF62A1-25B6-4B40-8C64-2F7E07D12879}" type="pres">
      <dgm:prSet presAssocID="{DBEC6D8B-9100-410B-BF24-BC2C9E3A931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6F76DD-ABF7-42F6-AA77-4E0224842091}" type="pres">
      <dgm:prSet presAssocID="{ECE89689-18DE-44F0-8202-B580633FAA76}" presName="sibTrans" presStyleCnt="0"/>
      <dgm:spPr/>
    </dgm:pt>
    <dgm:pt modelId="{AD05964A-CC21-40E7-9984-FBA20E68B770}" type="pres">
      <dgm:prSet presAssocID="{4911079C-71DD-46BF-8B1F-8A3A0086330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192142-3518-4B60-B497-769A5FDBBFD0}" type="pres">
      <dgm:prSet presAssocID="{64E4A958-A7E2-4C3E-89C7-F54105235E85}" presName="sibTrans" presStyleCnt="0"/>
      <dgm:spPr/>
    </dgm:pt>
    <dgm:pt modelId="{72776FB6-2BEA-4F12-AFE5-688C8168FAA6}" type="pres">
      <dgm:prSet presAssocID="{4E1A8E60-6F28-4B61-80E4-202C15F295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522B64-6F55-4D4E-B535-59D37FF2BCFC}" type="pres">
      <dgm:prSet presAssocID="{1729B609-7E18-429C-B717-B57EC06AB590}" presName="sibTrans" presStyleCnt="0"/>
      <dgm:spPr/>
    </dgm:pt>
    <dgm:pt modelId="{2F085F21-460D-4B3D-9406-6D4F6E2BD6DE}" type="pres">
      <dgm:prSet presAssocID="{0EBDBFE0-A50D-4C42-B455-A74CDC1A489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CBC6E6F-B532-4F15-8B0E-9687707AD9FE}" srcId="{9F96BB90-E4D7-42F9-9FE5-55C805999711}" destId="{0EBDBFE0-A50D-4C42-B455-A74CDC1A489F}" srcOrd="5" destOrd="0" parTransId="{4E3621DD-FB94-4B9B-94DD-C57AF7163259}" sibTransId="{3D9B9175-F710-41F8-9ED0-46131BF9CA74}"/>
    <dgm:cxn modelId="{D7B0552B-CC3E-40F4-9721-6A8F87F3C4AF}" type="presOf" srcId="{9F96BB90-E4D7-42F9-9FE5-55C805999711}" destId="{9FD587A4-D9B7-481C-95D0-28AE6E3541A1}" srcOrd="0" destOrd="0" presId="urn:microsoft.com/office/officeart/2005/8/layout/default#1"/>
    <dgm:cxn modelId="{28108EAC-8396-47BF-A2DF-6D2B4AB325E0}" type="presOf" srcId="{A446F3A5-2032-4C93-91D9-54F6DD02465E}" destId="{BE31D7D1-57B5-4113-B3C7-B6FABDF172FF}" srcOrd="0" destOrd="0" presId="urn:microsoft.com/office/officeart/2005/8/layout/default#1"/>
    <dgm:cxn modelId="{8E50B7D9-49EA-496F-B513-3916ED890790}" srcId="{9F96BB90-E4D7-42F9-9FE5-55C805999711}" destId="{DBEC6D8B-9100-410B-BF24-BC2C9E3A9310}" srcOrd="2" destOrd="0" parTransId="{DADE49B6-A410-4314-8579-8C5CB95BADCF}" sibTransId="{ECE89689-18DE-44F0-8202-B580633FAA76}"/>
    <dgm:cxn modelId="{ECAEAAB6-D4F2-46BC-AB6D-94910D422239}" type="presOf" srcId="{0EBDBFE0-A50D-4C42-B455-A74CDC1A489F}" destId="{2F085F21-460D-4B3D-9406-6D4F6E2BD6DE}" srcOrd="0" destOrd="0" presId="urn:microsoft.com/office/officeart/2005/8/layout/default#1"/>
    <dgm:cxn modelId="{F3264517-553C-4FC7-8B49-6F0534BC3881}" type="presOf" srcId="{4911079C-71DD-46BF-8B1F-8A3A00863307}" destId="{AD05964A-CC21-40E7-9984-FBA20E68B770}" srcOrd="0" destOrd="0" presId="urn:microsoft.com/office/officeart/2005/8/layout/default#1"/>
    <dgm:cxn modelId="{43A3509E-3991-473F-9E26-6621A45FF676}" srcId="{9F96BB90-E4D7-42F9-9FE5-55C805999711}" destId="{4E1A8E60-6F28-4B61-80E4-202C15F295EA}" srcOrd="4" destOrd="0" parTransId="{E3781298-1672-4C0F-813B-F72F3B988B65}" sibTransId="{1729B609-7E18-429C-B717-B57EC06AB590}"/>
    <dgm:cxn modelId="{A99C6EFC-E6A7-46D0-A657-563467ECC786}" srcId="{9F96BB90-E4D7-42F9-9FE5-55C805999711}" destId="{A446F3A5-2032-4C93-91D9-54F6DD02465E}" srcOrd="1" destOrd="0" parTransId="{B261F52A-7CCC-4024-9DCD-62360C6985E2}" sibTransId="{6C71E3B6-DFD9-4B23-9D9F-70DFAF655361}"/>
    <dgm:cxn modelId="{AAD42C4E-FF5F-4D4C-BAD5-0E82E1767E9D}" srcId="{9F96BB90-E4D7-42F9-9FE5-55C805999711}" destId="{4911079C-71DD-46BF-8B1F-8A3A00863307}" srcOrd="3" destOrd="0" parTransId="{FAE12946-BF44-4DFC-9826-0B8C0A44D6AA}" sibTransId="{64E4A958-A7E2-4C3E-89C7-F54105235E85}"/>
    <dgm:cxn modelId="{B4D648F9-0453-48E7-BD35-BDFC90C7CDA4}" srcId="{9F96BB90-E4D7-42F9-9FE5-55C805999711}" destId="{A1A805A8-D6E4-4BC9-9896-DC0FC2EE07EB}" srcOrd="0" destOrd="0" parTransId="{C8468123-16A4-416E-BE25-ABA727FE1E38}" sibTransId="{2303BB81-0167-4202-9D4F-A8909C7B7794}"/>
    <dgm:cxn modelId="{EEAA265A-91E3-437D-96B1-70CA993BF4BD}" type="presOf" srcId="{DBEC6D8B-9100-410B-BF24-BC2C9E3A9310}" destId="{2CDF62A1-25B6-4B40-8C64-2F7E07D12879}" srcOrd="0" destOrd="0" presId="urn:microsoft.com/office/officeart/2005/8/layout/default#1"/>
    <dgm:cxn modelId="{BAC3EDE8-8836-4B46-AAF1-57926C3A082A}" type="presOf" srcId="{A1A805A8-D6E4-4BC9-9896-DC0FC2EE07EB}" destId="{2C468D34-00B5-46FC-961B-6F01FB1D90CC}" srcOrd="0" destOrd="0" presId="urn:microsoft.com/office/officeart/2005/8/layout/default#1"/>
    <dgm:cxn modelId="{A71DC43F-3C62-4F3F-A5C7-A2241622D4D8}" type="presOf" srcId="{4E1A8E60-6F28-4B61-80E4-202C15F295EA}" destId="{72776FB6-2BEA-4F12-AFE5-688C8168FAA6}" srcOrd="0" destOrd="0" presId="urn:microsoft.com/office/officeart/2005/8/layout/default#1"/>
    <dgm:cxn modelId="{8482BC11-B334-44C6-B050-2571D7CBB01A}" type="presParOf" srcId="{9FD587A4-D9B7-481C-95D0-28AE6E3541A1}" destId="{2C468D34-00B5-46FC-961B-6F01FB1D90CC}" srcOrd="0" destOrd="0" presId="urn:microsoft.com/office/officeart/2005/8/layout/default#1"/>
    <dgm:cxn modelId="{BBAEE05C-5C7F-4449-ADF1-C1B64ADE21C7}" type="presParOf" srcId="{9FD587A4-D9B7-481C-95D0-28AE6E3541A1}" destId="{1A3F2F8E-ED75-47D2-B44A-6AA03DAB5E8A}" srcOrd="1" destOrd="0" presId="urn:microsoft.com/office/officeart/2005/8/layout/default#1"/>
    <dgm:cxn modelId="{91DE19C5-2B31-4E89-A1E0-299C3046D330}" type="presParOf" srcId="{9FD587A4-D9B7-481C-95D0-28AE6E3541A1}" destId="{BE31D7D1-57B5-4113-B3C7-B6FABDF172FF}" srcOrd="2" destOrd="0" presId="urn:microsoft.com/office/officeart/2005/8/layout/default#1"/>
    <dgm:cxn modelId="{9FAEA1A6-5EC6-40D7-A984-6F974ADE0304}" type="presParOf" srcId="{9FD587A4-D9B7-481C-95D0-28AE6E3541A1}" destId="{8B00C7A8-2A4A-4DCF-BC71-14A2B2D60554}" srcOrd="3" destOrd="0" presId="urn:microsoft.com/office/officeart/2005/8/layout/default#1"/>
    <dgm:cxn modelId="{1F700E53-C6AD-4F48-975B-DBB933100AAA}" type="presParOf" srcId="{9FD587A4-D9B7-481C-95D0-28AE6E3541A1}" destId="{2CDF62A1-25B6-4B40-8C64-2F7E07D12879}" srcOrd="4" destOrd="0" presId="urn:microsoft.com/office/officeart/2005/8/layout/default#1"/>
    <dgm:cxn modelId="{C84C602C-AFCB-44DE-B9E7-78187FD037E7}" type="presParOf" srcId="{9FD587A4-D9B7-481C-95D0-28AE6E3541A1}" destId="{226F76DD-ABF7-42F6-AA77-4E0224842091}" srcOrd="5" destOrd="0" presId="urn:microsoft.com/office/officeart/2005/8/layout/default#1"/>
    <dgm:cxn modelId="{B61CE2D8-7E3F-4BC0-A5FF-20C72ED9B750}" type="presParOf" srcId="{9FD587A4-D9B7-481C-95D0-28AE6E3541A1}" destId="{AD05964A-CC21-40E7-9984-FBA20E68B770}" srcOrd="6" destOrd="0" presId="urn:microsoft.com/office/officeart/2005/8/layout/default#1"/>
    <dgm:cxn modelId="{D770B02A-CF54-4B70-98A4-2D7A97E1BD52}" type="presParOf" srcId="{9FD587A4-D9B7-481C-95D0-28AE6E3541A1}" destId="{0C192142-3518-4B60-B497-769A5FDBBFD0}" srcOrd="7" destOrd="0" presId="urn:microsoft.com/office/officeart/2005/8/layout/default#1"/>
    <dgm:cxn modelId="{8D9F1DA4-34CE-4B8E-ACCD-AE671BB03E1D}" type="presParOf" srcId="{9FD587A4-D9B7-481C-95D0-28AE6E3541A1}" destId="{72776FB6-2BEA-4F12-AFE5-688C8168FAA6}" srcOrd="8" destOrd="0" presId="urn:microsoft.com/office/officeart/2005/8/layout/default#1"/>
    <dgm:cxn modelId="{17922146-28AF-4356-A054-24D62926AC02}" type="presParOf" srcId="{9FD587A4-D9B7-481C-95D0-28AE6E3541A1}" destId="{D5522B64-6F55-4D4E-B535-59D37FF2BCFC}" srcOrd="9" destOrd="0" presId="urn:microsoft.com/office/officeart/2005/8/layout/default#1"/>
    <dgm:cxn modelId="{6B945340-4FA2-4B44-8D46-013722BE0BA9}" type="presParOf" srcId="{9FD587A4-D9B7-481C-95D0-28AE6E3541A1}" destId="{2F085F21-460D-4B3D-9406-6D4F6E2BD6DE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C23238-120A-4875-B675-F05F54B36F13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A47310E9-BAA3-4F59-919F-2CB70778E913}">
      <dgm:prSet phldrT="[文字]"/>
      <dgm:spPr/>
      <dgm:t>
        <a:bodyPr/>
        <a:lstStyle/>
        <a:p>
          <a:r>
            <a:rPr lang="zh-TW" altLang="en-US" b="1" u="sng" dirty="0">
              <a:latin typeface="微軟正黑體" pitchFamily="34" charset="-120"/>
              <a:ea typeface="微軟正黑體" pitchFamily="34" charset="-120"/>
            </a:rPr>
            <a:t>通訊工具</a:t>
          </a:r>
          <a:endParaRPr lang="zh-TW" altLang="en-US" dirty="0"/>
        </a:p>
      </dgm:t>
    </dgm:pt>
    <dgm:pt modelId="{28D5F7DF-A043-4AF6-A897-85F55E65DF07}" type="parTrans" cxnId="{D06DB431-022D-418E-99F6-DA869713EE29}">
      <dgm:prSet/>
      <dgm:spPr/>
      <dgm:t>
        <a:bodyPr/>
        <a:lstStyle/>
        <a:p>
          <a:endParaRPr lang="zh-TW" altLang="en-US"/>
        </a:p>
      </dgm:t>
    </dgm:pt>
    <dgm:pt modelId="{DDA0D4B2-D22F-424C-BAAA-EB45C16D6E8A}" type="sibTrans" cxnId="{D06DB431-022D-418E-99F6-DA869713EE29}">
      <dgm:prSet/>
      <dgm:spPr/>
      <dgm:t>
        <a:bodyPr/>
        <a:lstStyle/>
        <a:p>
          <a:endParaRPr lang="zh-TW" altLang="en-US"/>
        </a:p>
      </dgm:t>
    </dgm:pt>
    <dgm:pt modelId="{E519A429-99FE-4623-81C7-A7A97FBD0BF4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主導者、候選人跟樁腳之間用什麼方式互通訊息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?</a:t>
          </a:r>
          <a:endParaRPr lang="zh-TW" altLang="en-US" sz="2000" dirty="0"/>
        </a:p>
      </dgm:t>
    </dgm:pt>
    <dgm:pt modelId="{1F040D3C-CB2B-4164-A1B7-21407A081A61}" type="parTrans" cxnId="{AE3249FA-8CE2-44E6-BAD7-DD2ED70544C8}">
      <dgm:prSet/>
      <dgm:spPr/>
      <dgm:t>
        <a:bodyPr/>
        <a:lstStyle/>
        <a:p>
          <a:endParaRPr lang="zh-TW" altLang="en-US"/>
        </a:p>
      </dgm:t>
    </dgm:pt>
    <dgm:pt modelId="{52D81555-9BCB-48BA-AD04-0D9EACD3AE36}" type="sibTrans" cxnId="{AE3249FA-8CE2-44E6-BAD7-DD2ED70544C8}">
      <dgm:prSet/>
      <dgm:spPr/>
      <dgm:t>
        <a:bodyPr/>
        <a:lstStyle/>
        <a:p>
          <a:endParaRPr lang="zh-TW" altLang="en-US"/>
        </a:p>
      </dgm:t>
    </dgm:pt>
    <dgm:pt modelId="{19AA10FA-A1DD-4179-BC33-D926D9FDF47A}">
      <dgm:prSet phldrT="[文字]"/>
      <dgm:spPr/>
      <dgm:t>
        <a:bodyPr/>
        <a:lstStyle/>
        <a:p>
          <a:r>
            <a:rPr lang="zh-TW" altLang="en-US" b="1" u="sng" dirty="0">
              <a:latin typeface="微軟正黑體" pitchFamily="34" charset="-120"/>
              <a:ea typeface="微軟正黑體" pitchFamily="34" charset="-120"/>
            </a:rPr>
            <a:t>聯絡方式</a:t>
          </a:r>
          <a:endParaRPr lang="zh-TW" altLang="en-US" dirty="0"/>
        </a:p>
      </dgm:t>
    </dgm:pt>
    <dgm:pt modelId="{C2F5C62D-265C-4A7D-A495-E60C854885AD}" type="parTrans" cxnId="{251C3E21-967B-4EFA-A6F2-2F7070F2950C}">
      <dgm:prSet/>
      <dgm:spPr/>
      <dgm:t>
        <a:bodyPr/>
        <a:lstStyle/>
        <a:p>
          <a:endParaRPr lang="zh-TW" altLang="en-US"/>
        </a:p>
      </dgm:t>
    </dgm:pt>
    <dgm:pt modelId="{46FBA493-AF58-45BE-B78B-045DE580880D}" type="sibTrans" cxnId="{251C3E21-967B-4EFA-A6F2-2F7070F2950C}">
      <dgm:prSet/>
      <dgm:spPr/>
      <dgm:t>
        <a:bodyPr/>
        <a:lstStyle/>
        <a:p>
          <a:endParaRPr lang="zh-TW" altLang="en-US"/>
        </a:p>
      </dgm:t>
    </dgm:pt>
    <dgm:pt modelId="{6ED4DC81-B35F-42A2-BBF6-AF393B3E9C9E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利用什麼名義、關係來進行集會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例如：同鄉會、宗親會等等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000" dirty="0"/>
        </a:p>
      </dgm:t>
    </dgm:pt>
    <dgm:pt modelId="{E810B8A3-91D4-4771-8AC4-95E9D3E382BF}" type="parTrans" cxnId="{38DEFB20-83DF-4639-8799-CE6353B0918E}">
      <dgm:prSet/>
      <dgm:spPr/>
      <dgm:t>
        <a:bodyPr/>
        <a:lstStyle/>
        <a:p>
          <a:endParaRPr lang="zh-TW" altLang="en-US"/>
        </a:p>
      </dgm:t>
    </dgm:pt>
    <dgm:pt modelId="{30F8DC04-0FF1-479A-A113-816DD94B2129}" type="sibTrans" cxnId="{38DEFB20-83DF-4639-8799-CE6353B0918E}">
      <dgm:prSet/>
      <dgm:spPr/>
      <dgm:t>
        <a:bodyPr/>
        <a:lstStyle/>
        <a:p>
          <a:endParaRPr lang="zh-TW" altLang="en-US"/>
        </a:p>
      </dgm:t>
    </dgm:pt>
    <dgm:pt modelId="{A06AB455-FBA6-4506-BC0C-61AD1D4235EE}">
      <dgm:prSet phldrT="[文字]"/>
      <dgm:spPr/>
      <dgm:t>
        <a:bodyPr/>
        <a:lstStyle/>
        <a:p>
          <a:r>
            <a:rPr lang="zh-TW" altLang="en-US" b="1" u="sng" dirty="0">
              <a:latin typeface="微軟正黑體" pitchFamily="34" charset="-120"/>
              <a:ea typeface="微軟正黑體" pitchFamily="34" charset="-120"/>
            </a:rPr>
            <a:t>樁腳網路</a:t>
          </a:r>
          <a:endParaRPr lang="zh-TW" altLang="en-US" dirty="0"/>
        </a:p>
      </dgm:t>
    </dgm:pt>
    <dgm:pt modelId="{00697926-0E2C-4F09-ABDF-AFF12C5C0FB7}" type="parTrans" cxnId="{1607CC1F-8D7D-4C10-B39F-2AFCC6C3E1E6}">
      <dgm:prSet/>
      <dgm:spPr/>
      <dgm:t>
        <a:bodyPr/>
        <a:lstStyle/>
        <a:p>
          <a:endParaRPr lang="zh-TW" altLang="en-US"/>
        </a:p>
      </dgm:t>
    </dgm:pt>
    <dgm:pt modelId="{40A9A61F-4A37-40EA-97E7-850008749F4F}" type="sibTrans" cxnId="{1607CC1F-8D7D-4C10-B39F-2AFCC6C3E1E6}">
      <dgm:prSet/>
      <dgm:spPr/>
      <dgm:t>
        <a:bodyPr/>
        <a:lstStyle/>
        <a:p>
          <a:endParaRPr lang="zh-TW" altLang="en-US"/>
        </a:p>
      </dgm:t>
    </dgm:pt>
    <dgm:pt modelId="{940BEF71-99E8-4013-AB92-279E138F599E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來源、發放時機、地點、方式等。</a:t>
          </a:r>
          <a:endParaRPr lang="zh-TW" altLang="en-US" sz="2000" dirty="0"/>
        </a:p>
      </dgm:t>
    </dgm:pt>
    <dgm:pt modelId="{6B5E5F3D-D74C-44B5-8C60-E267BE964275}" type="parTrans" cxnId="{0C44D01E-9C97-4E4E-996D-CBCCA517F16C}">
      <dgm:prSet/>
      <dgm:spPr/>
      <dgm:t>
        <a:bodyPr/>
        <a:lstStyle/>
        <a:p>
          <a:endParaRPr lang="zh-TW" altLang="en-US"/>
        </a:p>
      </dgm:t>
    </dgm:pt>
    <dgm:pt modelId="{DD734EB8-DEAB-4C05-84B1-AC5462BBC383}" type="sibTrans" cxnId="{0C44D01E-9C97-4E4E-996D-CBCCA517F16C}">
      <dgm:prSet/>
      <dgm:spPr/>
      <dgm:t>
        <a:bodyPr/>
        <a:lstStyle/>
        <a:p>
          <a:endParaRPr lang="zh-TW" altLang="en-US"/>
        </a:p>
      </dgm:t>
    </dgm:pt>
    <dgm:pt modelId="{7E305BAA-878C-46FC-8AE6-EFCEF217F1D3}">
      <dgm:prSet phldrT="[文字]" custT="1"/>
      <dgm:spPr/>
      <dgm:t>
        <a:bodyPr/>
        <a:lstStyle/>
        <a:p>
          <a:r>
            <a:rPr lang="zh-TW" altLang="en-US" sz="2000" b="1" u="sng">
              <a:latin typeface="微軟正黑體" pitchFamily="34" charset="-120"/>
              <a:ea typeface="微軟正黑體" pitchFamily="34" charset="-120"/>
            </a:rPr>
            <a:t>資金流向</a:t>
          </a:r>
          <a:endParaRPr lang="zh-TW" altLang="en-US" sz="2000" dirty="0"/>
        </a:p>
      </dgm:t>
    </dgm:pt>
    <dgm:pt modelId="{F8001B8E-8EB5-43DC-A70E-6692C3F17CD0}" type="parTrans" cxnId="{46296ED7-C480-43F2-83D9-FC6FFA9FEDBD}">
      <dgm:prSet/>
      <dgm:spPr/>
      <dgm:t>
        <a:bodyPr/>
        <a:lstStyle/>
        <a:p>
          <a:endParaRPr lang="zh-TW" altLang="en-US"/>
        </a:p>
      </dgm:t>
    </dgm:pt>
    <dgm:pt modelId="{4B7CBE58-9990-4F79-851E-CE544DEE6903}" type="sibTrans" cxnId="{46296ED7-C480-43F2-83D9-FC6FFA9FEDBD}">
      <dgm:prSet/>
      <dgm:spPr/>
      <dgm:t>
        <a:bodyPr/>
        <a:lstStyle/>
        <a:p>
          <a:endParaRPr lang="zh-TW" altLang="en-US"/>
        </a:p>
      </dgm:t>
    </dgm:pt>
    <dgm:pt modelId="{1680B375-F190-4682-81E3-B11C37BB0632}">
      <dgm:prSet custT="1"/>
      <dgm:spPr/>
      <dgm:t>
        <a:bodyPr/>
        <a:lstStyle/>
        <a:p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買票的過程中經過幾手，以及如何散發財物。</a:t>
          </a:r>
          <a:endParaRPr lang="zh-TW" altLang="en-US" sz="2000" dirty="0"/>
        </a:p>
      </dgm:t>
    </dgm:pt>
    <dgm:pt modelId="{89E3C2F9-FCAD-4420-8F1A-C68CC9A40F49}" type="parTrans" cxnId="{32AE6E79-860B-441B-921E-FE1F5F34A740}">
      <dgm:prSet/>
      <dgm:spPr/>
      <dgm:t>
        <a:bodyPr/>
        <a:lstStyle/>
        <a:p>
          <a:endParaRPr lang="zh-TW" altLang="en-US"/>
        </a:p>
      </dgm:t>
    </dgm:pt>
    <dgm:pt modelId="{9A8173CD-9C9C-4473-A18C-8904A7DC54BB}" type="sibTrans" cxnId="{32AE6E79-860B-441B-921E-FE1F5F34A740}">
      <dgm:prSet/>
      <dgm:spPr/>
      <dgm:t>
        <a:bodyPr/>
        <a:lstStyle/>
        <a:p>
          <a:endParaRPr lang="zh-TW" altLang="en-US"/>
        </a:p>
      </dgm:t>
    </dgm:pt>
    <dgm:pt modelId="{03B6316B-BA92-49E3-B879-BFE498F78703}" type="pres">
      <dgm:prSet presAssocID="{E5C23238-120A-4875-B675-F05F54B36F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EC70E3-74F3-48DC-8AE7-6503ECC00C1B}" type="pres">
      <dgm:prSet presAssocID="{A47310E9-BAA3-4F59-919F-2CB70778E913}" presName="composite" presStyleCnt="0"/>
      <dgm:spPr/>
    </dgm:pt>
    <dgm:pt modelId="{92093390-B79E-46E7-A089-11D5102AD9E5}" type="pres">
      <dgm:prSet presAssocID="{A47310E9-BAA3-4F59-919F-2CB70778E91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B26BF5-EC48-4797-B922-B20EFB0AEF55}" type="pres">
      <dgm:prSet presAssocID="{A47310E9-BAA3-4F59-919F-2CB70778E91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92101B-EAA7-472B-B2E5-E9E261296017}" type="pres">
      <dgm:prSet presAssocID="{DDA0D4B2-D22F-424C-BAAA-EB45C16D6E8A}" presName="space" presStyleCnt="0"/>
      <dgm:spPr/>
    </dgm:pt>
    <dgm:pt modelId="{C522FC1E-0A48-4244-840C-8929F5AD500C}" type="pres">
      <dgm:prSet presAssocID="{19AA10FA-A1DD-4179-BC33-D926D9FDF47A}" presName="composite" presStyleCnt="0"/>
      <dgm:spPr/>
    </dgm:pt>
    <dgm:pt modelId="{FB521235-1C3F-4E15-9F16-890846378CAA}" type="pres">
      <dgm:prSet presAssocID="{19AA10FA-A1DD-4179-BC33-D926D9FDF47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8A22E-A778-4C05-B30B-B283EEB8E3E4}" type="pres">
      <dgm:prSet presAssocID="{19AA10FA-A1DD-4179-BC33-D926D9FDF47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1F2079-54D1-441A-A806-9E479222A857}" type="pres">
      <dgm:prSet presAssocID="{46FBA493-AF58-45BE-B78B-045DE580880D}" presName="space" presStyleCnt="0"/>
      <dgm:spPr/>
    </dgm:pt>
    <dgm:pt modelId="{DC3071F5-CDFC-4C88-938A-540C6CA2AB95}" type="pres">
      <dgm:prSet presAssocID="{A06AB455-FBA6-4506-BC0C-61AD1D4235EE}" presName="composite" presStyleCnt="0"/>
      <dgm:spPr/>
    </dgm:pt>
    <dgm:pt modelId="{5E71697D-32EE-4318-8BC5-7100C08A8DA2}" type="pres">
      <dgm:prSet presAssocID="{A06AB455-FBA6-4506-BC0C-61AD1D4235E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09FE0-D34D-46BE-8602-0F1235B52402}" type="pres">
      <dgm:prSet presAssocID="{A06AB455-FBA6-4506-BC0C-61AD1D4235E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87AD34-27D0-46C2-A5C9-3A49B02B82AB}" type="pres">
      <dgm:prSet presAssocID="{40A9A61F-4A37-40EA-97E7-850008749F4F}" presName="space" presStyleCnt="0"/>
      <dgm:spPr/>
    </dgm:pt>
    <dgm:pt modelId="{0080AC50-E963-4A81-B5FF-8E0853DF16E1}" type="pres">
      <dgm:prSet presAssocID="{7E305BAA-878C-46FC-8AE6-EFCEF217F1D3}" presName="composite" presStyleCnt="0"/>
      <dgm:spPr/>
    </dgm:pt>
    <dgm:pt modelId="{DBFD5F67-D3EA-45D7-B5B3-E3448C43F1DA}" type="pres">
      <dgm:prSet presAssocID="{7E305BAA-878C-46FC-8AE6-EFCEF217F1D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C952B-3207-42D3-9473-539ECE381AC4}" type="pres">
      <dgm:prSet presAssocID="{7E305BAA-878C-46FC-8AE6-EFCEF217F1D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44D01E-9C97-4E4E-996D-CBCCA517F16C}" srcId="{7E305BAA-878C-46FC-8AE6-EFCEF217F1D3}" destId="{940BEF71-99E8-4013-AB92-279E138F599E}" srcOrd="0" destOrd="0" parTransId="{6B5E5F3D-D74C-44B5-8C60-E267BE964275}" sibTransId="{DD734EB8-DEAB-4C05-84B1-AC5462BBC383}"/>
    <dgm:cxn modelId="{98C3AFC0-3D16-42AF-9280-71D0D8BF5F02}" type="presOf" srcId="{A06AB455-FBA6-4506-BC0C-61AD1D4235EE}" destId="{5E71697D-32EE-4318-8BC5-7100C08A8DA2}" srcOrd="0" destOrd="0" presId="urn:microsoft.com/office/officeart/2005/8/layout/hList1"/>
    <dgm:cxn modelId="{325F6D1F-4779-44D2-8BC8-3D496BA4F482}" type="presOf" srcId="{7E305BAA-878C-46FC-8AE6-EFCEF217F1D3}" destId="{DBFD5F67-D3EA-45D7-B5B3-E3448C43F1DA}" srcOrd="0" destOrd="0" presId="urn:microsoft.com/office/officeart/2005/8/layout/hList1"/>
    <dgm:cxn modelId="{D06DB431-022D-418E-99F6-DA869713EE29}" srcId="{E5C23238-120A-4875-B675-F05F54B36F13}" destId="{A47310E9-BAA3-4F59-919F-2CB70778E913}" srcOrd="0" destOrd="0" parTransId="{28D5F7DF-A043-4AF6-A897-85F55E65DF07}" sibTransId="{DDA0D4B2-D22F-424C-BAAA-EB45C16D6E8A}"/>
    <dgm:cxn modelId="{38DEFB20-83DF-4639-8799-CE6353B0918E}" srcId="{19AA10FA-A1DD-4179-BC33-D926D9FDF47A}" destId="{6ED4DC81-B35F-42A2-BBF6-AF393B3E9C9E}" srcOrd="0" destOrd="0" parTransId="{E810B8A3-91D4-4771-8AC4-95E9D3E382BF}" sibTransId="{30F8DC04-0FF1-479A-A113-816DD94B2129}"/>
    <dgm:cxn modelId="{D2D4C3F7-0BD7-4E6C-8079-17D67CE70BC9}" type="presOf" srcId="{E5C23238-120A-4875-B675-F05F54B36F13}" destId="{03B6316B-BA92-49E3-B879-BFE498F78703}" srcOrd="0" destOrd="0" presId="urn:microsoft.com/office/officeart/2005/8/layout/hList1"/>
    <dgm:cxn modelId="{56635153-C0FC-47A4-8FDD-650CA6359A15}" type="presOf" srcId="{A47310E9-BAA3-4F59-919F-2CB70778E913}" destId="{92093390-B79E-46E7-A089-11D5102AD9E5}" srcOrd="0" destOrd="0" presId="urn:microsoft.com/office/officeart/2005/8/layout/hList1"/>
    <dgm:cxn modelId="{0F9A3618-8D21-46B3-AC95-A81AABDBDAD3}" type="presOf" srcId="{19AA10FA-A1DD-4179-BC33-D926D9FDF47A}" destId="{FB521235-1C3F-4E15-9F16-890846378CAA}" srcOrd="0" destOrd="0" presId="urn:microsoft.com/office/officeart/2005/8/layout/hList1"/>
    <dgm:cxn modelId="{32AE6E79-860B-441B-921E-FE1F5F34A740}" srcId="{A06AB455-FBA6-4506-BC0C-61AD1D4235EE}" destId="{1680B375-F190-4682-81E3-B11C37BB0632}" srcOrd="0" destOrd="0" parTransId="{89E3C2F9-FCAD-4420-8F1A-C68CC9A40F49}" sibTransId="{9A8173CD-9C9C-4473-A18C-8904A7DC54BB}"/>
    <dgm:cxn modelId="{251C3E21-967B-4EFA-A6F2-2F7070F2950C}" srcId="{E5C23238-120A-4875-B675-F05F54B36F13}" destId="{19AA10FA-A1DD-4179-BC33-D926D9FDF47A}" srcOrd="1" destOrd="0" parTransId="{C2F5C62D-265C-4A7D-A495-E60C854885AD}" sibTransId="{46FBA493-AF58-45BE-B78B-045DE580880D}"/>
    <dgm:cxn modelId="{75E3907F-E953-4152-99A8-EB6100308BA6}" type="presOf" srcId="{1680B375-F190-4682-81E3-B11C37BB0632}" destId="{4AA09FE0-D34D-46BE-8602-0F1235B52402}" srcOrd="0" destOrd="0" presId="urn:microsoft.com/office/officeart/2005/8/layout/hList1"/>
    <dgm:cxn modelId="{66586027-8000-4A97-8812-45C0DACC83C2}" type="presOf" srcId="{6ED4DC81-B35F-42A2-BBF6-AF393B3E9C9E}" destId="{F1E8A22E-A778-4C05-B30B-B283EEB8E3E4}" srcOrd="0" destOrd="0" presId="urn:microsoft.com/office/officeart/2005/8/layout/hList1"/>
    <dgm:cxn modelId="{46296ED7-C480-43F2-83D9-FC6FFA9FEDBD}" srcId="{E5C23238-120A-4875-B675-F05F54B36F13}" destId="{7E305BAA-878C-46FC-8AE6-EFCEF217F1D3}" srcOrd="3" destOrd="0" parTransId="{F8001B8E-8EB5-43DC-A70E-6692C3F17CD0}" sibTransId="{4B7CBE58-9990-4F79-851E-CE544DEE6903}"/>
    <dgm:cxn modelId="{AE3249FA-8CE2-44E6-BAD7-DD2ED70544C8}" srcId="{A47310E9-BAA3-4F59-919F-2CB70778E913}" destId="{E519A429-99FE-4623-81C7-A7A97FBD0BF4}" srcOrd="0" destOrd="0" parTransId="{1F040D3C-CB2B-4164-A1B7-21407A081A61}" sibTransId="{52D81555-9BCB-48BA-AD04-0D9EACD3AE36}"/>
    <dgm:cxn modelId="{1607CC1F-8D7D-4C10-B39F-2AFCC6C3E1E6}" srcId="{E5C23238-120A-4875-B675-F05F54B36F13}" destId="{A06AB455-FBA6-4506-BC0C-61AD1D4235EE}" srcOrd="2" destOrd="0" parTransId="{00697926-0E2C-4F09-ABDF-AFF12C5C0FB7}" sibTransId="{40A9A61F-4A37-40EA-97E7-850008749F4F}"/>
    <dgm:cxn modelId="{C06D4CFF-E648-42D2-8616-69C074D656BC}" type="presOf" srcId="{940BEF71-99E8-4013-AB92-279E138F599E}" destId="{335C952B-3207-42D3-9473-539ECE381AC4}" srcOrd="0" destOrd="0" presId="urn:microsoft.com/office/officeart/2005/8/layout/hList1"/>
    <dgm:cxn modelId="{7C3017C6-4374-46EE-B6C9-80BEA3DB0D3D}" type="presOf" srcId="{E519A429-99FE-4623-81C7-A7A97FBD0BF4}" destId="{40B26BF5-EC48-4797-B922-B20EFB0AEF55}" srcOrd="0" destOrd="0" presId="urn:microsoft.com/office/officeart/2005/8/layout/hList1"/>
    <dgm:cxn modelId="{1F894D8A-F461-4B4D-B28B-0D943A161DF4}" type="presParOf" srcId="{03B6316B-BA92-49E3-B879-BFE498F78703}" destId="{49EC70E3-74F3-48DC-8AE7-6503ECC00C1B}" srcOrd="0" destOrd="0" presId="urn:microsoft.com/office/officeart/2005/8/layout/hList1"/>
    <dgm:cxn modelId="{4D172B57-3C16-45F5-B5CF-21ABAFE6E297}" type="presParOf" srcId="{49EC70E3-74F3-48DC-8AE7-6503ECC00C1B}" destId="{92093390-B79E-46E7-A089-11D5102AD9E5}" srcOrd="0" destOrd="0" presId="urn:microsoft.com/office/officeart/2005/8/layout/hList1"/>
    <dgm:cxn modelId="{B15FDE39-BCE8-4ABB-A60D-196463F46213}" type="presParOf" srcId="{49EC70E3-74F3-48DC-8AE7-6503ECC00C1B}" destId="{40B26BF5-EC48-4797-B922-B20EFB0AEF55}" srcOrd="1" destOrd="0" presId="urn:microsoft.com/office/officeart/2005/8/layout/hList1"/>
    <dgm:cxn modelId="{4FE1CCED-F994-4FA8-A31C-D7E13176A39E}" type="presParOf" srcId="{03B6316B-BA92-49E3-B879-BFE498F78703}" destId="{E492101B-EAA7-472B-B2E5-E9E261296017}" srcOrd="1" destOrd="0" presId="urn:microsoft.com/office/officeart/2005/8/layout/hList1"/>
    <dgm:cxn modelId="{4949D2F4-AD2E-4052-95EB-3010433140B2}" type="presParOf" srcId="{03B6316B-BA92-49E3-B879-BFE498F78703}" destId="{C522FC1E-0A48-4244-840C-8929F5AD500C}" srcOrd="2" destOrd="0" presId="urn:microsoft.com/office/officeart/2005/8/layout/hList1"/>
    <dgm:cxn modelId="{51274CB3-C4E9-4B8C-940A-05AB123D17BB}" type="presParOf" srcId="{C522FC1E-0A48-4244-840C-8929F5AD500C}" destId="{FB521235-1C3F-4E15-9F16-890846378CAA}" srcOrd="0" destOrd="0" presId="urn:microsoft.com/office/officeart/2005/8/layout/hList1"/>
    <dgm:cxn modelId="{C56D313A-D4CA-4902-937C-1A59CC833CA5}" type="presParOf" srcId="{C522FC1E-0A48-4244-840C-8929F5AD500C}" destId="{F1E8A22E-A778-4C05-B30B-B283EEB8E3E4}" srcOrd="1" destOrd="0" presId="urn:microsoft.com/office/officeart/2005/8/layout/hList1"/>
    <dgm:cxn modelId="{3B8E688A-FF0E-4D53-97C3-8FEA928E009C}" type="presParOf" srcId="{03B6316B-BA92-49E3-B879-BFE498F78703}" destId="{9A1F2079-54D1-441A-A806-9E479222A857}" srcOrd="3" destOrd="0" presId="urn:microsoft.com/office/officeart/2005/8/layout/hList1"/>
    <dgm:cxn modelId="{68E254ED-7D25-47B0-BFA6-2EF16D52EFC0}" type="presParOf" srcId="{03B6316B-BA92-49E3-B879-BFE498F78703}" destId="{DC3071F5-CDFC-4C88-938A-540C6CA2AB95}" srcOrd="4" destOrd="0" presId="urn:microsoft.com/office/officeart/2005/8/layout/hList1"/>
    <dgm:cxn modelId="{DE2E9C24-709B-4044-81F8-B969F789D9FE}" type="presParOf" srcId="{DC3071F5-CDFC-4C88-938A-540C6CA2AB95}" destId="{5E71697D-32EE-4318-8BC5-7100C08A8DA2}" srcOrd="0" destOrd="0" presId="urn:microsoft.com/office/officeart/2005/8/layout/hList1"/>
    <dgm:cxn modelId="{62EB425C-9AD9-4A91-AC9D-E24C24A775FC}" type="presParOf" srcId="{DC3071F5-CDFC-4C88-938A-540C6CA2AB95}" destId="{4AA09FE0-D34D-46BE-8602-0F1235B52402}" srcOrd="1" destOrd="0" presId="urn:microsoft.com/office/officeart/2005/8/layout/hList1"/>
    <dgm:cxn modelId="{282D1358-86F8-4F7B-9E06-2F302511A38D}" type="presParOf" srcId="{03B6316B-BA92-49E3-B879-BFE498F78703}" destId="{A587AD34-27D0-46C2-A5C9-3A49B02B82AB}" srcOrd="5" destOrd="0" presId="urn:microsoft.com/office/officeart/2005/8/layout/hList1"/>
    <dgm:cxn modelId="{F9882D58-B8CA-4435-859C-B696D67133CA}" type="presParOf" srcId="{03B6316B-BA92-49E3-B879-BFE498F78703}" destId="{0080AC50-E963-4A81-B5FF-8E0853DF16E1}" srcOrd="6" destOrd="0" presId="urn:microsoft.com/office/officeart/2005/8/layout/hList1"/>
    <dgm:cxn modelId="{5772C3BF-A7AD-4CBD-86CA-209A40641993}" type="presParOf" srcId="{0080AC50-E963-4A81-B5FF-8E0853DF16E1}" destId="{DBFD5F67-D3EA-45D7-B5B3-E3448C43F1DA}" srcOrd="0" destOrd="0" presId="urn:microsoft.com/office/officeart/2005/8/layout/hList1"/>
    <dgm:cxn modelId="{80A2FB39-0717-4F89-A8E9-6649815132D3}" type="presParOf" srcId="{0080AC50-E963-4A81-B5FF-8E0853DF16E1}" destId="{335C952B-3207-42D3-9473-539ECE381A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57E955-9466-4A8B-9B9A-4F19548C8CF8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8100BB90-B3E0-41E6-B572-93766FDE97E9}">
      <dgm:prSet phldrT="[文字]"/>
      <dgm:spPr/>
      <dgm:t>
        <a:bodyPr/>
        <a:lstStyle/>
        <a:p>
          <a:r>
            <a:rPr lang="zh-TW" altLang="en-US" dirty="0"/>
            <a:t>買票的現金</a:t>
          </a:r>
        </a:p>
      </dgm:t>
    </dgm:pt>
    <dgm:pt modelId="{11C6C8D9-B9C6-491C-B840-8EE9B5BB06AA}" type="parTrans" cxnId="{B66C65F4-E1DE-48AF-A4D2-F3D2B43A5E21}">
      <dgm:prSet/>
      <dgm:spPr/>
      <dgm:t>
        <a:bodyPr/>
        <a:lstStyle/>
        <a:p>
          <a:endParaRPr lang="zh-TW" altLang="en-US"/>
        </a:p>
      </dgm:t>
    </dgm:pt>
    <dgm:pt modelId="{BC1F8DDD-6D5E-4705-A49B-3C76B18B2634}" type="sibTrans" cxnId="{B66C65F4-E1DE-48AF-A4D2-F3D2B43A5E21}">
      <dgm:prSet/>
      <dgm:spPr/>
      <dgm:t>
        <a:bodyPr/>
        <a:lstStyle/>
        <a:p>
          <a:endParaRPr lang="zh-TW" altLang="en-US"/>
        </a:p>
      </dgm:t>
    </dgm:pt>
    <dgm:pt modelId="{30B5D2A2-4D6A-44F9-98B3-654EC205D462}">
      <dgm:prSet phldrT="[文字]"/>
      <dgm:spPr/>
      <dgm:t>
        <a:bodyPr/>
        <a:lstStyle/>
        <a:p>
          <a:r>
            <a:rPr lang="zh-TW" altLang="en-US" dirty="0"/>
            <a:t>候選人宣傳單</a:t>
          </a:r>
        </a:p>
      </dgm:t>
    </dgm:pt>
    <dgm:pt modelId="{3B62920C-D7C1-4AF0-B246-B7B8CEED6495}" type="parTrans" cxnId="{69301963-F9D0-4164-A3CF-FD22817E8AF8}">
      <dgm:prSet/>
      <dgm:spPr/>
      <dgm:t>
        <a:bodyPr/>
        <a:lstStyle/>
        <a:p>
          <a:endParaRPr lang="zh-TW" altLang="en-US"/>
        </a:p>
      </dgm:t>
    </dgm:pt>
    <dgm:pt modelId="{986A99C8-9E33-4381-B803-0F08422D9DB8}" type="sibTrans" cxnId="{69301963-F9D0-4164-A3CF-FD22817E8AF8}">
      <dgm:prSet/>
      <dgm:spPr/>
      <dgm:t>
        <a:bodyPr/>
        <a:lstStyle/>
        <a:p>
          <a:endParaRPr lang="zh-TW" altLang="en-US"/>
        </a:p>
      </dgm:t>
    </dgm:pt>
    <dgm:pt modelId="{1DA9A9A5-3E8C-42EF-AD32-C4F7B62CD6A0}">
      <dgm:prSet phldrT="[文字]"/>
      <dgm:spPr/>
      <dgm:t>
        <a:bodyPr/>
        <a:lstStyle/>
        <a:p>
          <a:r>
            <a:rPr lang="zh-TW" altLang="en-US" dirty="0"/>
            <a:t>記載選民姓名地址的名單</a:t>
          </a:r>
        </a:p>
      </dgm:t>
    </dgm:pt>
    <dgm:pt modelId="{9E255FDB-1CD7-4D1C-8454-890CEEC67444}" type="parTrans" cxnId="{7EB0B111-61F2-414D-B8C4-AFAD91CD2BB1}">
      <dgm:prSet/>
      <dgm:spPr/>
      <dgm:t>
        <a:bodyPr/>
        <a:lstStyle/>
        <a:p>
          <a:endParaRPr lang="zh-TW" altLang="en-US"/>
        </a:p>
      </dgm:t>
    </dgm:pt>
    <dgm:pt modelId="{83E95EDF-7C98-4D44-B846-53D126C995EF}" type="sibTrans" cxnId="{7EB0B111-61F2-414D-B8C4-AFAD91CD2BB1}">
      <dgm:prSet/>
      <dgm:spPr/>
      <dgm:t>
        <a:bodyPr/>
        <a:lstStyle/>
        <a:p>
          <a:endParaRPr lang="zh-TW" altLang="en-US"/>
        </a:p>
      </dgm:t>
    </dgm:pt>
    <dgm:pt modelId="{669B185B-4053-4FBD-8400-7C2C8C7867FB}" type="pres">
      <dgm:prSet presAssocID="{4657E955-9466-4A8B-9B9A-4F19548C8CF8}" presName="Name0" presStyleCnt="0">
        <dgm:presLayoutVars>
          <dgm:dir/>
          <dgm:resizeHandles val="exact"/>
        </dgm:presLayoutVars>
      </dgm:prSet>
      <dgm:spPr/>
    </dgm:pt>
    <dgm:pt modelId="{330BB429-08B4-4511-A0A7-5EEEEA278FDF}" type="pres">
      <dgm:prSet presAssocID="{8100BB90-B3E0-41E6-B572-93766FDE97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0211FB-631F-4CAA-90C7-8CBBD1D1703D}" type="pres">
      <dgm:prSet presAssocID="{BC1F8DDD-6D5E-4705-A49B-3C76B18B2634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026F831-6476-4D6C-90F0-04BC0182F755}" type="pres">
      <dgm:prSet presAssocID="{BC1F8DDD-6D5E-4705-A49B-3C76B18B2634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B455D215-2A9A-412B-B2BA-2CA86C5C3B70}" type="pres">
      <dgm:prSet presAssocID="{30B5D2A2-4D6A-44F9-98B3-654EC205D4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EE3BAE-5581-46C8-9CB3-F24B14DD8309}" type="pres">
      <dgm:prSet presAssocID="{986A99C8-9E33-4381-B803-0F08422D9DB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A4AF8F7-CB04-4AA2-B0D3-FEEAC7A4FB3E}" type="pres">
      <dgm:prSet presAssocID="{986A99C8-9E33-4381-B803-0F08422D9DB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CB767866-D825-4C6E-B4B4-D27BA18FEFC2}" type="pres">
      <dgm:prSet presAssocID="{1DA9A9A5-3E8C-42EF-AD32-C4F7B62CD6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9301963-F9D0-4164-A3CF-FD22817E8AF8}" srcId="{4657E955-9466-4A8B-9B9A-4F19548C8CF8}" destId="{30B5D2A2-4D6A-44F9-98B3-654EC205D462}" srcOrd="1" destOrd="0" parTransId="{3B62920C-D7C1-4AF0-B246-B7B8CEED6495}" sibTransId="{986A99C8-9E33-4381-B803-0F08422D9DB8}"/>
    <dgm:cxn modelId="{7EB0B111-61F2-414D-B8C4-AFAD91CD2BB1}" srcId="{4657E955-9466-4A8B-9B9A-4F19548C8CF8}" destId="{1DA9A9A5-3E8C-42EF-AD32-C4F7B62CD6A0}" srcOrd="2" destOrd="0" parTransId="{9E255FDB-1CD7-4D1C-8454-890CEEC67444}" sibTransId="{83E95EDF-7C98-4D44-B846-53D126C995EF}"/>
    <dgm:cxn modelId="{CFA7708F-CBFF-4EBF-A3B6-840BDE4988D4}" type="presOf" srcId="{8100BB90-B3E0-41E6-B572-93766FDE97E9}" destId="{330BB429-08B4-4511-A0A7-5EEEEA278FDF}" srcOrd="0" destOrd="0" presId="urn:microsoft.com/office/officeart/2005/8/layout/process1"/>
    <dgm:cxn modelId="{B66C65F4-E1DE-48AF-A4D2-F3D2B43A5E21}" srcId="{4657E955-9466-4A8B-9B9A-4F19548C8CF8}" destId="{8100BB90-B3E0-41E6-B572-93766FDE97E9}" srcOrd="0" destOrd="0" parTransId="{11C6C8D9-B9C6-491C-B840-8EE9B5BB06AA}" sibTransId="{BC1F8DDD-6D5E-4705-A49B-3C76B18B2634}"/>
    <dgm:cxn modelId="{BC1CCD33-373B-419A-94F7-D233694C4EB4}" type="presOf" srcId="{BC1F8DDD-6D5E-4705-A49B-3C76B18B2634}" destId="{0026F831-6476-4D6C-90F0-04BC0182F755}" srcOrd="1" destOrd="0" presId="urn:microsoft.com/office/officeart/2005/8/layout/process1"/>
    <dgm:cxn modelId="{781BCAEF-8A18-45B0-9E64-FB68F6831A55}" type="presOf" srcId="{4657E955-9466-4A8B-9B9A-4F19548C8CF8}" destId="{669B185B-4053-4FBD-8400-7C2C8C7867FB}" srcOrd="0" destOrd="0" presId="urn:microsoft.com/office/officeart/2005/8/layout/process1"/>
    <dgm:cxn modelId="{DC7E8657-3024-4231-A598-297109AB4A3E}" type="presOf" srcId="{30B5D2A2-4D6A-44F9-98B3-654EC205D462}" destId="{B455D215-2A9A-412B-B2BA-2CA86C5C3B70}" srcOrd="0" destOrd="0" presId="urn:microsoft.com/office/officeart/2005/8/layout/process1"/>
    <dgm:cxn modelId="{5C645A9A-4A37-45EF-B3A2-2F19AA8E4C88}" type="presOf" srcId="{986A99C8-9E33-4381-B803-0F08422D9DB8}" destId="{3A4AF8F7-CB04-4AA2-B0D3-FEEAC7A4FB3E}" srcOrd="1" destOrd="0" presId="urn:microsoft.com/office/officeart/2005/8/layout/process1"/>
    <dgm:cxn modelId="{0E6AA70B-A367-49B9-9335-6C09A84CEBDC}" type="presOf" srcId="{986A99C8-9E33-4381-B803-0F08422D9DB8}" destId="{65EE3BAE-5581-46C8-9CB3-F24B14DD8309}" srcOrd="0" destOrd="0" presId="urn:microsoft.com/office/officeart/2005/8/layout/process1"/>
    <dgm:cxn modelId="{A6583175-E32B-44A4-A81E-A6625EF8528C}" type="presOf" srcId="{BC1F8DDD-6D5E-4705-A49B-3C76B18B2634}" destId="{960211FB-631F-4CAA-90C7-8CBBD1D1703D}" srcOrd="0" destOrd="0" presId="urn:microsoft.com/office/officeart/2005/8/layout/process1"/>
    <dgm:cxn modelId="{7FC22F9E-6A16-40EF-B49A-8CBBDD47F78B}" type="presOf" srcId="{1DA9A9A5-3E8C-42EF-AD32-C4F7B62CD6A0}" destId="{CB767866-D825-4C6E-B4B4-D27BA18FEFC2}" srcOrd="0" destOrd="0" presId="urn:microsoft.com/office/officeart/2005/8/layout/process1"/>
    <dgm:cxn modelId="{24C222AA-069F-432D-B3C6-E8BA732DB28E}" type="presParOf" srcId="{669B185B-4053-4FBD-8400-7C2C8C7867FB}" destId="{330BB429-08B4-4511-A0A7-5EEEEA278FDF}" srcOrd="0" destOrd="0" presId="urn:microsoft.com/office/officeart/2005/8/layout/process1"/>
    <dgm:cxn modelId="{CC5EDCEC-1698-4BEA-8724-69DE7929EE40}" type="presParOf" srcId="{669B185B-4053-4FBD-8400-7C2C8C7867FB}" destId="{960211FB-631F-4CAA-90C7-8CBBD1D1703D}" srcOrd="1" destOrd="0" presId="urn:microsoft.com/office/officeart/2005/8/layout/process1"/>
    <dgm:cxn modelId="{B2F3B996-F852-4562-B400-CA6E751F9037}" type="presParOf" srcId="{960211FB-631F-4CAA-90C7-8CBBD1D1703D}" destId="{0026F831-6476-4D6C-90F0-04BC0182F755}" srcOrd="0" destOrd="0" presId="urn:microsoft.com/office/officeart/2005/8/layout/process1"/>
    <dgm:cxn modelId="{CEC55C71-1668-4A50-AD9F-BCE7E0267249}" type="presParOf" srcId="{669B185B-4053-4FBD-8400-7C2C8C7867FB}" destId="{B455D215-2A9A-412B-B2BA-2CA86C5C3B70}" srcOrd="2" destOrd="0" presId="urn:microsoft.com/office/officeart/2005/8/layout/process1"/>
    <dgm:cxn modelId="{20B2B0D4-EC4D-4438-B203-78EC5F982AE1}" type="presParOf" srcId="{669B185B-4053-4FBD-8400-7C2C8C7867FB}" destId="{65EE3BAE-5581-46C8-9CB3-F24B14DD8309}" srcOrd="3" destOrd="0" presId="urn:microsoft.com/office/officeart/2005/8/layout/process1"/>
    <dgm:cxn modelId="{1C34D69A-0849-42C7-B88D-9CE0A85A44C1}" type="presParOf" srcId="{65EE3BAE-5581-46C8-9CB3-F24B14DD8309}" destId="{3A4AF8F7-CB04-4AA2-B0D3-FEEAC7A4FB3E}" srcOrd="0" destOrd="0" presId="urn:microsoft.com/office/officeart/2005/8/layout/process1"/>
    <dgm:cxn modelId="{8FD48BE4-90EE-4B08-A286-6090557706B8}" type="presParOf" srcId="{669B185B-4053-4FBD-8400-7C2C8C7867FB}" destId="{CB767866-D825-4C6E-B4B4-D27BA18FEF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D65075-9648-482E-8B2B-D80A5999FAE9}" type="doc">
      <dgm:prSet loTypeId="urn:microsoft.com/office/officeart/2005/8/layout/default#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364094E5-5438-4F56-9FD1-479E72382051}">
      <dgm:prSet phldrT="[文字]"/>
      <dgm:spPr/>
      <dgm:t>
        <a:bodyPr/>
        <a:lstStyle/>
        <a:p>
          <a:r>
            <a:rPr lang="zh-TW" altLang="en-US" dirty="0"/>
            <a:t>書面、親自</a:t>
          </a:r>
        </a:p>
      </dgm:t>
    </dgm:pt>
    <dgm:pt modelId="{674D2FF2-1046-4571-9C15-C11BD60C00A4}" type="parTrans" cxnId="{BE55EFB9-00A8-476F-B669-C8E0B3EE4E1A}">
      <dgm:prSet/>
      <dgm:spPr/>
      <dgm:t>
        <a:bodyPr/>
        <a:lstStyle/>
        <a:p>
          <a:endParaRPr lang="zh-TW" altLang="en-US"/>
        </a:p>
      </dgm:t>
    </dgm:pt>
    <dgm:pt modelId="{6F0D1159-86B7-4EA0-8FD3-CC5B24C4CE86}" type="sibTrans" cxnId="{BE55EFB9-00A8-476F-B669-C8E0B3EE4E1A}">
      <dgm:prSet/>
      <dgm:spPr/>
      <dgm:t>
        <a:bodyPr/>
        <a:lstStyle/>
        <a:p>
          <a:endParaRPr lang="zh-TW" altLang="en-US"/>
        </a:p>
      </dgm:t>
    </dgm:pt>
    <dgm:pt modelId="{B71A40B2-E0C1-48EA-A109-FE3B66421E7C}">
      <dgm:prSet phldrT="[文字]"/>
      <dgm:spPr/>
      <dgm:t>
        <a:bodyPr/>
        <a:lstStyle/>
        <a:p>
          <a:r>
            <a:rPr lang="zh-TW" altLang="en-US" dirty="0"/>
            <a:t>打檢舉專線</a:t>
          </a:r>
          <a:r>
            <a:rPr lang="en-US" altLang="zh-TW" dirty="0"/>
            <a:t/>
          </a:r>
          <a:br>
            <a:rPr lang="en-US" altLang="zh-TW" dirty="0"/>
          </a:br>
          <a:r>
            <a:rPr lang="zh-TW" altLang="en-US" dirty="0"/>
            <a:t>寄電子郵件</a:t>
          </a:r>
        </a:p>
      </dgm:t>
    </dgm:pt>
    <dgm:pt modelId="{C43B9E6A-D39B-43BF-AEB9-01983C1699E0}" type="parTrans" cxnId="{B7D015B8-EBDD-4F86-AA8A-7E9E82D73EC7}">
      <dgm:prSet/>
      <dgm:spPr/>
      <dgm:t>
        <a:bodyPr/>
        <a:lstStyle/>
        <a:p>
          <a:endParaRPr lang="zh-TW" altLang="en-US"/>
        </a:p>
      </dgm:t>
    </dgm:pt>
    <dgm:pt modelId="{859E77CA-54AF-4A13-9F23-249519494ED6}" type="sibTrans" cxnId="{B7D015B8-EBDD-4F86-AA8A-7E9E82D73EC7}">
      <dgm:prSet/>
      <dgm:spPr/>
      <dgm:t>
        <a:bodyPr/>
        <a:lstStyle/>
        <a:p>
          <a:endParaRPr lang="zh-TW" altLang="en-US"/>
        </a:p>
      </dgm:t>
    </dgm:pt>
    <dgm:pt modelId="{DD108462-F630-4099-8068-086EEF42A2E7}">
      <dgm:prSet phldrT="[文字]"/>
      <dgm:spPr/>
      <dgm:t>
        <a:bodyPr/>
        <a:lstStyle/>
        <a:p>
          <a:r>
            <a:rPr lang="zh-TW" altLang="en-US" dirty="0"/>
            <a:t>地檢署</a:t>
          </a:r>
          <a:r>
            <a:rPr lang="en-US" altLang="zh-TW" dirty="0"/>
            <a:t/>
          </a:r>
          <a:br>
            <a:rPr lang="en-US" altLang="zh-TW" dirty="0"/>
          </a:br>
          <a:r>
            <a:rPr lang="zh-TW" altLang="en-US" dirty="0"/>
            <a:t>警察局</a:t>
          </a:r>
          <a:r>
            <a:rPr lang="en-US" altLang="zh-TW" dirty="0"/>
            <a:t/>
          </a:r>
          <a:br>
            <a:rPr lang="en-US" altLang="zh-TW" dirty="0"/>
          </a:br>
          <a:r>
            <a:rPr lang="zh-TW" altLang="en-US" dirty="0"/>
            <a:t>調查站</a:t>
          </a:r>
        </a:p>
      </dgm:t>
    </dgm:pt>
    <dgm:pt modelId="{A9783286-0083-4722-844D-316EBF97F540}" type="parTrans" cxnId="{C7C76344-D4A7-4DA7-ACB6-2848297F574A}">
      <dgm:prSet/>
      <dgm:spPr/>
      <dgm:t>
        <a:bodyPr/>
        <a:lstStyle/>
        <a:p>
          <a:endParaRPr lang="zh-TW" altLang="en-US"/>
        </a:p>
      </dgm:t>
    </dgm:pt>
    <dgm:pt modelId="{C2C2E6BD-25AE-41B2-B453-39A29C5E8227}" type="sibTrans" cxnId="{C7C76344-D4A7-4DA7-ACB6-2848297F574A}">
      <dgm:prSet/>
      <dgm:spPr/>
      <dgm:t>
        <a:bodyPr/>
        <a:lstStyle/>
        <a:p>
          <a:endParaRPr lang="zh-TW" altLang="en-US"/>
        </a:p>
      </dgm:t>
    </dgm:pt>
    <dgm:pt modelId="{1035CBF4-626E-457C-9EEA-7B26FC11F1EC}">
      <dgm:prSet phldrT="[文字]"/>
      <dgm:spPr/>
      <dgm:t>
        <a:bodyPr/>
        <a:lstStyle/>
        <a:p>
          <a:r>
            <a:rPr lang="zh-TW" altLang="en-US" dirty="0"/>
            <a:t>檢舉專線</a:t>
          </a:r>
          <a:r>
            <a:rPr lang="en-US" altLang="zh-TW" dirty="0"/>
            <a:t/>
          </a:r>
          <a:br>
            <a:rPr lang="en-US" altLang="zh-TW" dirty="0"/>
          </a:br>
          <a:r>
            <a:rPr lang="en-US" altLang="zh-TW" dirty="0"/>
            <a:t>0800-024-099</a:t>
          </a:r>
          <a:br>
            <a:rPr lang="en-US" altLang="zh-TW" dirty="0"/>
          </a:br>
          <a:r>
            <a:rPr lang="en-US" altLang="zh-TW" dirty="0"/>
            <a:t>(</a:t>
          </a:r>
          <a:r>
            <a:rPr lang="zh-TW" altLang="zh-TW" dirty="0"/>
            <a:t>撥通後按</a:t>
          </a:r>
          <a:r>
            <a:rPr lang="en-US" altLang="zh-TW" dirty="0"/>
            <a:t>4)</a:t>
          </a:r>
          <a:endParaRPr lang="zh-TW" altLang="en-US" dirty="0"/>
        </a:p>
      </dgm:t>
    </dgm:pt>
    <dgm:pt modelId="{6B342B0E-507E-4218-A954-0C8E44BBA04B}" type="parTrans" cxnId="{E9806CFA-73B1-4A21-9961-6128C1DE298D}">
      <dgm:prSet/>
      <dgm:spPr/>
      <dgm:t>
        <a:bodyPr/>
        <a:lstStyle/>
        <a:p>
          <a:endParaRPr lang="zh-TW" altLang="en-US"/>
        </a:p>
      </dgm:t>
    </dgm:pt>
    <dgm:pt modelId="{91C16AEE-38EC-413D-B1A5-3A9A28E96DA8}" type="sibTrans" cxnId="{E9806CFA-73B1-4A21-9961-6128C1DE298D}">
      <dgm:prSet/>
      <dgm:spPr/>
      <dgm:t>
        <a:bodyPr/>
        <a:lstStyle/>
        <a:p>
          <a:endParaRPr lang="zh-TW" altLang="en-US"/>
        </a:p>
      </dgm:t>
    </dgm:pt>
    <dgm:pt modelId="{057114CB-46E0-44E4-8C11-F793B90EA834}">
      <dgm:prSet phldrT="[文字]"/>
      <dgm:spPr/>
      <dgm:t>
        <a:bodyPr/>
        <a:lstStyle/>
        <a:p>
          <a:pPr>
            <a:lnSpc>
              <a:spcPts val="1900"/>
            </a:lnSpc>
          </a:pPr>
          <a:r>
            <a:rPr lang="zh-TW" altLang="en-US" dirty="0">
              <a:solidFill>
                <a:schemeClr val="bg1"/>
              </a:solidFill>
            </a:rPr>
            <a:t>查察賄選及</a:t>
          </a:r>
          <a:r>
            <a:rPr lang="zh-TW" altLang="en-US" dirty="0" smtClean="0">
              <a:solidFill>
                <a:schemeClr val="bg1"/>
              </a:solidFill>
            </a:rPr>
            <a:t>暴力</a:t>
          </a:r>
          <a:endParaRPr lang="en-US" altLang="zh-TW" dirty="0" smtClean="0">
            <a:solidFill>
              <a:schemeClr val="bg1"/>
            </a:solidFill>
          </a:endParaRPr>
        </a:p>
        <a:p>
          <a:pPr>
            <a:lnSpc>
              <a:spcPts val="1900"/>
            </a:lnSpc>
          </a:pPr>
          <a:r>
            <a:rPr lang="zh-TW" altLang="zh-TW" dirty="0" smtClean="0">
              <a:solidFill>
                <a:schemeClr val="bg1"/>
              </a:solidFill>
            </a:rPr>
            <a:t>執行小</a:t>
          </a:r>
          <a:r>
            <a:rPr lang="zh-TW" altLang="en-US" dirty="0" smtClean="0">
              <a:solidFill>
                <a:schemeClr val="bg1"/>
              </a:solidFill>
            </a:rPr>
            <a:t>組</a:t>
          </a:r>
          <a:endParaRPr lang="en-US" altLang="zh-TW" dirty="0" smtClean="0">
            <a:solidFill>
              <a:schemeClr val="bg1"/>
            </a:solidFill>
          </a:endParaRPr>
        </a:p>
        <a:p>
          <a:pPr>
            <a:lnSpc>
              <a:spcPts val="1900"/>
            </a:lnSpc>
          </a:pPr>
          <a:r>
            <a:rPr lang="en-US" altLang="zh-TW" dirty="0" smtClean="0"/>
            <a:t>0800-024-099</a:t>
          </a:r>
          <a:r>
            <a:rPr lang="zh-TW" altLang="en-US" dirty="0"/>
            <a:t>或</a:t>
          </a:r>
          <a:r>
            <a:rPr lang="en-US" altLang="zh-TW" dirty="0"/>
            <a:t>6119352</a:t>
          </a:r>
          <a:endParaRPr lang="zh-TW" altLang="en-US" dirty="0"/>
        </a:p>
      </dgm:t>
    </dgm:pt>
    <dgm:pt modelId="{83C81E08-7AA1-4655-86E6-E276DEF8157F}" type="parTrans" cxnId="{6B3E274F-15A8-4A32-8C0E-71B960AFBF5E}">
      <dgm:prSet/>
      <dgm:spPr/>
      <dgm:t>
        <a:bodyPr/>
        <a:lstStyle/>
        <a:p>
          <a:endParaRPr lang="zh-TW" altLang="en-US"/>
        </a:p>
      </dgm:t>
    </dgm:pt>
    <dgm:pt modelId="{50E4E9FC-CE8A-4101-B096-96C4E41F2136}" type="sibTrans" cxnId="{6B3E274F-15A8-4A32-8C0E-71B960AFBF5E}">
      <dgm:prSet/>
      <dgm:spPr/>
      <dgm:t>
        <a:bodyPr/>
        <a:lstStyle/>
        <a:p>
          <a:endParaRPr lang="zh-TW" altLang="en-US"/>
        </a:p>
      </dgm:t>
    </dgm:pt>
    <dgm:pt modelId="{AF6176AC-3A14-4D4A-9AB8-C4DB37B1B001}" type="pres">
      <dgm:prSet presAssocID="{46D65075-9648-482E-8B2B-D80A5999FA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53E1D7B-FCB5-4EA7-996F-A8EC1994E39C}" type="pres">
      <dgm:prSet presAssocID="{364094E5-5438-4F56-9FD1-479E723820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02EE6A-AB98-4B09-B0D0-FBCF7456DC75}" type="pres">
      <dgm:prSet presAssocID="{6F0D1159-86B7-4EA0-8FD3-CC5B24C4CE86}" presName="sibTrans" presStyleCnt="0"/>
      <dgm:spPr/>
    </dgm:pt>
    <dgm:pt modelId="{BAEC905F-B64B-4247-968E-EA50581BCB12}" type="pres">
      <dgm:prSet presAssocID="{B71A40B2-E0C1-48EA-A109-FE3B66421E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9300A8-4525-428D-95D4-F5452E95B638}" type="pres">
      <dgm:prSet presAssocID="{859E77CA-54AF-4A13-9F23-249519494ED6}" presName="sibTrans" presStyleCnt="0"/>
      <dgm:spPr/>
    </dgm:pt>
    <dgm:pt modelId="{1F73D43A-BEE6-4459-8E84-06AEDB44BC38}" type="pres">
      <dgm:prSet presAssocID="{DD108462-F630-4099-8068-086EEF42A2E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4EEC00-B5F3-44E6-A6C8-4ED408C39201}" type="pres">
      <dgm:prSet presAssocID="{C2C2E6BD-25AE-41B2-B453-39A29C5E8227}" presName="sibTrans" presStyleCnt="0"/>
      <dgm:spPr/>
    </dgm:pt>
    <dgm:pt modelId="{A9ACD835-84BE-45CC-BCB9-AB25A708F1C8}" type="pres">
      <dgm:prSet presAssocID="{1035CBF4-626E-457C-9EEA-7B26FC11F1EC}" presName="node" presStyleLbl="node1" presStyleIdx="3" presStyleCnt="5" custScaleX="109022" custScaleY="97401" custLinFactNeighborX="489" custLinFactNeighborY="-104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8A7AD6-9CB9-4FA9-8A47-7104ED435432}" type="pres">
      <dgm:prSet presAssocID="{91C16AEE-38EC-413D-B1A5-3A9A28E96DA8}" presName="sibTrans" presStyleCnt="0"/>
      <dgm:spPr/>
    </dgm:pt>
    <dgm:pt modelId="{98D6401B-F141-4411-BF90-AEE2FB2E4AAC}" type="pres">
      <dgm:prSet presAssocID="{057114CB-46E0-44E4-8C11-F793B90EA834}" presName="node" presStyleLbl="node1" presStyleIdx="4" presStyleCnt="5" custLinFactNeighborX="246" custLinFactNeighborY="-104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3B5D28-FB55-49EB-B1FB-28E8D62DC67A}" type="presOf" srcId="{B71A40B2-E0C1-48EA-A109-FE3B66421E7C}" destId="{BAEC905F-B64B-4247-968E-EA50581BCB12}" srcOrd="0" destOrd="0" presId="urn:microsoft.com/office/officeart/2005/8/layout/default#3"/>
    <dgm:cxn modelId="{E9806CFA-73B1-4A21-9961-6128C1DE298D}" srcId="{46D65075-9648-482E-8B2B-D80A5999FAE9}" destId="{1035CBF4-626E-457C-9EEA-7B26FC11F1EC}" srcOrd="3" destOrd="0" parTransId="{6B342B0E-507E-4218-A954-0C8E44BBA04B}" sibTransId="{91C16AEE-38EC-413D-B1A5-3A9A28E96DA8}"/>
    <dgm:cxn modelId="{C29704F0-BB0E-4173-A5CE-83DDD96DE61A}" type="presOf" srcId="{46D65075-9648-482E-8B2B-D80A5999FAE9}" destId="{AF6176AC-3A14-4D4A-9AB8-C4DB37B1B001}" srcOrd="0" destOrd="0" presId="urn:microsoft.com/office/officeart/2005/8/layout/default#3"/>
    <dgm:cxn modelId="{C7C76344-D4A7-4DA7-ACB6-2848297F574A}" srcId="{46D65075-9648-482E-8B2B-D80A5999FAE9}" destId="{DD108462-F630-4099-8068-086EEF42A2E7}" srcOrd="2" destOrd="0" parTransId="{A9783286-0083-4722-844D-316EBF97F540}" sibTransId="{C2C2E6BD-25AE-41B2-B453-39A29C5E8227}"/>
    <dgm:cxn modelId="{66AAB127-BA06-465F-8B8A-F8227C2D87D9}" type="presOf" srcId="{DD108462-F630-4099-8068-086EEF42A2E7}" destId="{1F73D43A-BEE6-4459-8E84-06AEDB44BC38}" srcOrd="0" destOrd="0" presId="urn:microsoft.com/office/officeart/2005/8/layout/default#3"/>
    <dgm:cxn modelId="{8DECB45D-E83A-4969-B87A-A4EAAFCC21DB}" type="presOf" srcId="{364094E5-5438-4F56-9FD1-479E72382051}" destId="{853E1D7B-FCB5-4EA7-996F-A8EC1994E39C}" srcOrd="0" destOrd="0" presId="urn:microsoft.com/office/officeart/2005/8/layout/default#3"/>
    <dgm:cxn modelId="{B7D015B8-EBDD-4F86-AA8A-7E9E82D73EC7}" srcId="{46D65075-9648-482E-8B2B-D80A5999FAE9}" destId="{B71A40B2-E0C1-48EA-A109-FE3B66421E7C}" srcOrd="1" destOrd="0" parTransId="{C43B9E6A-D39B-43BF-AEB9-01983C1699E0}" sibTransId="{859E77CA-54AF-4A13-9F23-249519494ED6}"/>
    <dgm:cxn modelId="{BE55EFB9-00A8-476F-B669-C8E0B3EE4E1A}" srcId="{46D65075-9648-482E-8B2B-D80A5999FAE9}" destId="{364094E5-5438-4F56-9FD1-479E72382051}" srcOrd="0" destOrd="0" parTransId="{674D2FF2-1046-4571-9C15-C11BD60C00A4}" sibTransId="{6F0D1159-86B7-4EA0-8FD3-CC5B24C4CE86}"/>
    <dgm:cxn modelId="{63EEED2E-418F-4ADC-8011-438E0322FC4C}" type="presOf" srcId="{057114CB-46E0-44E4-8C11-F793B90EA834}" destId="{98D6401B-F141-4411-BF90-AEE2FB2E4AAC}" srcOrd="0" destOrd="0" presId="urn:microsoft.com/office/officeart/2005/8/layout/default#3"/>
    <dgm:cxn modelId="{6B3E274F-15A8-4A32-8C0E-71B960AFBF5E}" srcId="{46D65075-9648-482E-8B2B-D80A5999FAE9}" destId="{057114CB-46E0-44E4-8C11-F793B90EA834}" srcOrd="4" destOrd="0" parTransId="{83C81E08-7AA1-4655-86E6-E276DEF8157F}" sibTransId="{50E4E9FC-CE8A-4101-B096-96C4E41F2136}"/>
    <dgm:cxn modelId="{E3A825B8-4FD2-4DD0-A272-AB1DFF731248}" type="presOf" srcId="{1035CBF4-626E-457C-9EEA-7B26FC11F1EC}" destId="{A9ACD835-84BE-45CC-BCB9-AB25A708F1C8}" srcOrd="0" destOrd="0" presId="urn:microsoft.com/office/officeart/2005/8/layout/default#3"/>
    <dgm:cxn modelId="{4561880D-8D91-4DDC-91E6-AACB2FCD6FC1}" type="presParOf" srcId="{AF6176AC-3A14-4D4A-9AB8-C4DB37B1B001}" destId="{853E1D7B-FCB5-4EA7-996F-A8EC1994E39C}" srcOrd="0" destOrd="0" presId="urn:microsoft.com/office/officeart/2005/8/layout/default#3"/>
    <dgm:cxn modelId="{7D9FBDF4-385A-48E4-B612-DAB7A9639E67}" type="presParOf" srcId="{AF6176AC-3A14-4D4A-9AB8-C4DB37B1B001}" destId="{4102EE6A-AB98-4B09-B0D0-FBCF7456DC75}" srcOrd="1" destOrd="0" presId="urn:microsoft.com/office/officeart/2005/8/layout/default#3"/>
    <dgm:cxn modelId="{8EB4CA9C-8FD5-4741-B6D9-970FC28BBAE5}" type="presParOf" srcId="{AF6176AC-3A14-4D4A-9AB8-C4DB37B1B001}" destId="{BAEC905F-B64B-4247-968E-EA50581BCB12}" srcOrd="2" destOrd="0" presId="urn:microsoft.com/office/officeart/2005/8/layout/default#3"/>
    <dgm:cxn modelId="{3BDC6498-362D-41D4-AAB4-0E82A291C2A9}" type="presParOf" srcId="{AF6176AC-3A14-4D4A-9AB8-C4DB37B1B001}" destId="{F99300A8-4525-428D-95D4-F5452E95B638}" srcOrd="3" destOrd="0" presId="urn:microsoft.com/office/officeart/2005/8/layout/default#3"/>
    <dgm:cxn modelId="{71CA8F81-6451-4FA6-B2B2-92F34FD1681E}" type="presParOf" srcId="{AF6176AC-3A14-4D4A-9AB8-C4DB37B1B001}" destId="{1F73D43A-BEE6-4459-8E84-06AEDB44BC38}" srcOrd="4" destOrd="0" presId="urn:microsoft.com/office/officeart/2005/8/layout/default#3"/>
    <dgm:cxn modelId="{9D8D0911-AFEF-4011-8F7D-5E9BB9D6A2E6}" type="presParOf" srcId="{AF6176AC-3A14-4D4A-9AB8-C4DB37B1B001}" destId="{D24EEC00-B5F3-44E6-A6C8-4ED408C39201}" srcOrd="5" destOrd="0" presId="urn:microsoft.com/office/officeart/2005/8/layout/default#3"/>
    <dgm:cxn modelId="{2371DF30-ADE2-473E-BEBE-4913C4B5A056}" type="presParOf" srcId="{AF6176AC-3A14-4D4A-9AB8-C4DB37B1B001}" destId="{A9ACD835-84BE-45CC-BCB9-AB25A708F1C8}" srcOrd="6" destOrd="0" presId="urn:microsoft.com/office/officeart/2005/8/layout/default#3"/>
    <dgm:cxn modelId="{B5B8395C-3068-4C91-8029-E308EA10DA41}" type="presParOf" srcId="{AF6176AC-3A14-4D4A-9AB8-C4DB37B1B001}" destId="{C78A7AD6-9CB9-4FA9-8A47-7104ED435432}" srcOrd="7" destOrd="0" presId="urn:microsoft.com/office/officeart/2005/8/layout/default#3"/>
    <dgm:cxn modelId="{8E80A9A0-7D5B-4576-9436-BEC368BC1459}" type="presParOf" srcId="{AF6176AC-3A14-4D4A-9AB8-C4DB37B1B001}" destId="{98D6401B-F141-4411-BF90-AEE2FB2E4AAC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12214F-0239-41B4-9849-1F0F66C0638A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C26A3ED8-D676-4841-BEDD-1B34FAED170E}">
      <dgm:prSet phldrT="[文字]" custT="1"/>
      <dgm:spPr/>
      <dgm:t>
        <a:bodyPr/>
        <a:lstStyle/>
        <a:p>
          <a:r>
            <a:rPr lang="zh-TW" altLang="en-US" sz="3600" dirty="0">
              <a:latin typeface="微軟正黑體" pitchFamily="34" charset="-120"/>
              <a:ea typeface="微軟正黑體" pitchFamily="34" charset="-120"/>
            </a:rPr>
            <a:t>檢舉過程保密</a:t>
          </a:r>
        </a:p>
      </dgm:t>
    </dgm:pt>
    <dgm:pt modelId="{05A7D52A-39BC-4F29-B640-939CA576FD6A}" type="parTrans" cxnId="{5B62632E-A7D2-4915-8937-E92A9D44A6BB}">
      <dgm:prSet/>
      <dgm:spPr/>
      <dgm:t>
        <a:bodyPr/>
        <a:lstStyle/>
        <a:p>
          <a:endParaRPr lang="zh-TW" altLang="en-US" sz="3600">
            <a:latin typeface="微軟正黑體" pitchFamily="34" charset="-120"/>
            <a:ea typeface="微軟正黑體" pitchFamily="34" charset="-120"/>
          </a:endParaRPr>
        </a:p>
      </dgm:t>
    </dgm:pt>
    <dgm:pt modelId="{EB65FA27-0E03-438F-8B79-758CCACADF98}" type="sibTrans" cxnId="{5B62632E-A7D2-4915-8937-E92A9D44A6BB}">
      <dgm:prSet/>
      <dgm:spPr/>
      <dgm:t>
        <a:bodyPr/>
        <a:lstStyle/>
        <a:p>
          <a:endParaRPr lang="zh-TW" altLang="en-US" sz="3600">
            <a:latin typeface="微軟正黑體" pitchFamily="34" charset="-120"/>
            <a:ea typeface="微軟正黑體" pitchFamily="34" charset="-120"/>
          </a:endParaRPr>
        </a:p>
      </dgm:t>
    </dgm:pt>
    <dgm:pt modelId="{FEA191AA-4F24-43BA-B182-36531463A237}">
      <dgm:prSet custT="1"/>
      <dgm:spPr/>
      <dgm:t>
        <a:bodyPr/>
        <a:lstStyle/>
        <a:p>
          <a:r>
            <a:rPr lang="zh-TW" altLang="zh-TW" sz="3600" dirty="0">
              <a:latin typeface="微軟正黑體" pitchFamily="34" charset="-120"/>
              <a:ea typeface="微軟正黑體" pitchFamily="34" charset="-120"/>
            </a:rPr>
            <a:t>身份資料保密</a:t>
          </a:r>
        </a:p>
      </dgm:t>
    </dgm:pt>
    <dgm:pt modelId="{79031A1A-1C37-45EA-8B9C-FCF3C0AF985B}" type="parTrans" cxnId="{6545D6D9-D3C9-4691-BED1-678755E6F646}">
      <dgm:prSet/>
      <dgm:spPr/>
      <dgm:t>
        <a:bodyPr/>
        <a:lstStyle/>
        <a:p>
          <a:endParaRPr lang="zh-TW" altLang="en-US" sz="3600">
            <a:latin typeface="微軟正黑體" pitchFamily="34" charset="-120"/>
            <a:ea typeface="微軟正黑體" pitchFamily="34" charset="-120"/>
          </a:endParaRPr>
        </a:p>
      </dgm:t>
    </dgm:pt>
    <dgm:pt modelId="{2C01522E-FAD6-4A0A-AEAC-F91EC2CA1FDB}" type="sibTrans" cxnId="{6545D6D9-D3C9-4691-BED1-678755E6F646}">
      <dgm:prSet/>
      <dgm:spPr/>
      <dgm:t>
        <a:bodyPr/>
        <a:lstStyle/>
        <a:p>
          <a:endParaRPr lang="zh-TW" altLang="en-US" sz="3600">
            <a:latin typeface="微軟正黑體" pitchFamily="34" charset="-120"/>
            <a:ea typeface="微軟正黑體" pitchFamily="34" charset="-120"/>
          </a:endParaRPr>
        </a:p>
      </dgm:t>
    </dgm:pt>
    <dgm:pt modelId="{4FF99E1A-1674-4A62-98E5-271D22905814}">
      <dgm:prSet custT="1"/>
      <dgm:spPr/>
      <dgm:t>
        <a:bodyPr/>
        <a:lstStyle/>
        <a:p>
          <a:r>
            <a:rPr lang="zh-TW" altLang="en-US" sz="3600" dirty="0">
              <a:latin typeface="微軟正黑體" pitchFamily="34" charset="-120"/>
              <a:ea typeface="微軟正黑體" pitchFamily="34" charset="-120"/>
            </a:rPr>
            <a:t>獎金領取流程保密</a:t>
          </a:r>
        </a:p>
      </dgm:t>
    </dgm:pt>
    <dgm:pt modelId="{B1BC839D-E218-4BC2-8452-BD2AFB939BC1}" type="parTrans" cxnId="{D18B040E-DB7B-4667-BCBC-2C280CD4414B}">
      <dgm:prSet/>
      <dgm:spPr/>
      <dgm:t>
        <a:bodyPr/>
        <a:lstStyle/>
        <a:p>
          <a:endParaRPr lang="zh-TW" altLang="en-US" sz="3600">
            <a:latin typeface="微軟正黑體" pitchFamily="34" charset="-120"/>
            <a:ea typeface="微軟正黑體" pitchFamily="34" charset="-120"/>
          </a:endParaRPr>
        </a:p>
      </dgm:t>
    </dgm:pt>
    <dgm:pt modelId="{70795832-0824-4A93-8D86-197014E56F04}" type="sibTrans" cxnId="{D18B040E-DB7B-4667-BCBC-2C280CD4414B}">
      <dgm:prSet/>
      <dgm:spPr/>
      <dgm:t>
        <a:bodyPr/>
        <a:lstStyle/>
        <a:p>
          <a:endParaRPr lang="zh-TW" altLang="en-US" sz="3600">
            <a:latin typeface="微軟正黑體" pitchFamily="34" charset="-120"/>
            <a:ea typeface="微軟正黑體" pitchFamily="34" charset="-120"/>
          </a:endParaRPr>
        </a:p>
      </dgm:t>
    </dgm:pt>
    <dgm:pt modelId="{95FA6F3D-935F-4D1F-BA1A-62C89FB90D4C}" type="pres">
      <dgm:prSet presAssocID="{9F12214F-0239-41B4-9849-1F0F66C0638A}" presName="CompostProcess" presStyleCnt="0">
        <dgm:presLayoutVars>
          <dgm:dir/>
          <dgm:resizeHandles val="exact"/>
        </dgm:presLayoutVars>
      </dgm:prSet>
      <dgm:spPr/>
    </dgm:pt>
    <dgm:pt modelId="{8B2065C5-C3A5-4A14-AF20-6B0F6AAF0221}" type="pres">
      <dgm:prSet presAssocID="{9F12214F-0239-41B4-9849-1F0F66C0638A}" presName="arrow" presStyleLbl="bgShp" presStyleIdx="0" presStyleCnt="1" custLinFactNeighborX="-588" custLinFactNeighborY="-9230"/>
      <dgm:spPr/>
    </dgm:pt>
    <dgm:pt modelId="{08131957-F154-42CB-B900-6B910C759E0F}" type="pres">
      <dgm:prSet presAssocID="{9F12214F-0239-41B4-9849-1F0F66C0638A}" presName="linearProcess" presStyleCnt="0"/>
      <dgm:spPr/>
    </dgm:pt>
    <dgm:pt modelId="{854E3B85-3A7E-4B02-8189-05CAA6A2BC65}" type="pres">
      <dgm:prSet presAssocID="{C26A3ED8-D676-4841-BEDD-1B34FAED170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A12487-B23F-45B6-AA1C-7CE63A48E34E}" type="pres">
      <dgm:prSet presAssocID="{EB65FA27-0E03-438F-8B79-758CCACADF98}" presName="sibTrans" presStyleCnt="0"/>
      <dgm:spPr/>
    </dgm:pt>
    <dgm:pt modelId="{71F0CAE8-D8B5-4206-BC2B-96FDDDF2DE1B}" type="pres">
      <dgm:prSet presAssocID="{FEA191AA-4F24-43BA-B182-36531463A23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B437AD-C2BB-41E4-B00D-065DABAD5685}" type="pres">
      <dgm:prSet presAssocID="{2C01522E-FAD6-4A0A-AEAC-F91EC2CA1FDB}" presName="sibTrans" presStyleCnt="0"/>
      <dgm:spPr/>
    </dgm:pt>
    <dgm:pt modelId="{5C940EE6-FE6E-4B5D-94F1-8644A447E229}" type="pres">
      <dgm:prSet presAssocID="{4FF99E1A-1674-4A62-98E5-271D2290581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9CC730-9C4D-4031-9470-BB61058A01BF}" type="presOf" srcId="{C26A3ED8-D676-4841-BEDD-1B34FAED170E}" destId="{854E3B85-3A7E-4B02-8189-05CAA6A2BC65}" srcOrd="0" destOrd="0" presId="urn:microsoft.com/office/officeart/2005/8/layout/hProcess9"/>
    <dgm:cxn modelId="{5157FFDB-2251-4FF1-9A8E-72AF8E0D7505}" type="presOf" srcId="{4FF99E1A-1674-4A62-98E5-271D22905814}" destId="{5C940EE6-FE6E-4B5D-94F1-8644A447E229}" srcOrd="0" destOrd="0" presId="urn:microsoft.com/office/officeart/2005/8/layout/hProcess9"/>
    <dgm:cxn modelId="{5C1CD1CF-1C03-41F7-BF90-50D63FD38131}" type="presOf" srcId="{FEA191AA-4F24-43BA-B182-36531463A237}" destId="{71F0CAE8-D8B5-4206-BC2B-96FDDDF2DE1B}" srcOrd="0" destOrd="0" presId="urn:microsoft.com/office/officeart/2005/8/layout/hProcess9"/>
    <dgm:cxn modelId="{6545D6D9-D3C9-4691-BED1-678755E6F646}" srcId="{9F12214F-0239-41B4-9849-1F0F66C0638A}" destId="{FEA191AA-4F24-43BA-B182-36531463A237}" srcOrd="1" destOrd="0" parTransId="{79031A1A-1C37-45EA-8B9C-FCF3C0AF985B}" sibTransId="{2C01522E-FAD6-4A0A-AEAC-F91EC2CA1FDB}"/>
    <dgm:cxn modelId="{3013B613-9136-4547-AA75-674DE570B8F6}" type="presOf" srcId="{9F12214F-0239-41B4-9849-1F0F66C0638A}" destId="{95FA6F3D-935F-4D1F-BA1A-62C89FB90D4C}" srcOrd="0" destOrd="0" presId="urn:microsoft.com/office/officeart/2005/8/layout/hProcess9"/>
    <dgm:cxn modelId="{D18B040E-DB7B-4667-BCBC-2C280CD4414B}" srcId="{9F12214F-0239-41B4-9849-1F0F66C0638A}" destId="{4FF99E1A-1674-4A62-98E5-271D22905814}" srcOrd="2" destOrd="0" parTransId="{B1BC839D-E218-4BC2-8452-BD2AFB939BC1}" sibTransId="{70795832-0824-4A93-8D86-197014E56F04}"/>
    <dgm:cxn modelId="{5B62632E-A7D2-4915-8937-E92A9D44A6BB}" srcId="{9F12214F-0239-41B4-9849-1F0F66C0638A}" destId="{C26A3ED8-D676-4841-BEDD-1B34FAED170E}" srcOrd="0" destOrd="0" parTransId="{05A7D52A-39BC-4F29-B640-939CA576FD6A}" sibTransId="{EB65FA27-0E03-438F-8B79-758CCACADF98}"/>
    <dgm:cxn modelId="{EEF4733F-0F39-4822-BC68-2EA3F6AD1E26}" type="presParOf" srcId="{95FA6F3D-935F-4D1F-BA1A-62C89FB90D4C}" destId="{8B2065C5-C3A5-4A14-AF20-6B0F6AAF0221}" srcOrd="0" destOrd="0" presId="urn:microsoft.com/office/officeart/2005/8/layout/hProcess9"/>
    <dgm:cxn modelId="{77647EB3-B74C-4122-A85B-1A677605A9D9}" type="presParOf" srcId="{95FA6F3D-935F-4D1F-BA1A-62C89FB90D4C}" destId="{08131957-F154-42CB-B900-6B910C759E0F}" srcOrd="1" destOrd="0" presId="urn:microsoft.com/office/officeart/2005/8/layout/hProcess9"/>
    <dgm:cxn modelId="{D25DC258-56D4-4B8F-9EF9-B094231B156B}" type="presParOf" srcId="{08131957-F154-42CB-B900-6B910C759E0F}" destId="{854E3B85-3A7E-4B02-8189-05CAA6A2BC65}" srcOrd="0" destOrd="0" presId="urn:microsoft.com/office/officeart/2005/8/layout/hProcess9"/>
    <dgm:cxn modelId="{9F893147-D2D8-4767-B9E0-C511FAE5050A}" type="presParOf" srcId="{08131957-F154-42CB-B900-6B910C759E0F}" destId="{7FA12487-B23F-45B6-AA1C-7CE63A48E34E}" srcOrd="1" destOrd="0" presId="urn:microsoft.com/office/officeart/2005/8/layout/hProcess9"/>
    <dgm:cxn modelId="{2E31CBCE-508D-4970-B68D-BFC7DB6288B1}" type="presParOf" srcId="{08131957-F154-42CB-B900-6B910C759E0F}" destId="{71F0CAE8-D8B5-4206-BC2B-96FDDDF2DE1B}" srcOrd="2" destOrd="0" presId="urn:microsoft.com/office/officeart/2005/8/layout/hProcess9"/>
    <dgm:cxn modelId="{F06068FB-038B-4B52-9679-D2B1AF8E47C3}" type="presParOf" srcId="{08131957-F154-42CB-B900-6B910C759E0F}" destId="{C3B437AD-C2BB-41E4-B00D-065DABAD5685}" srcOrd="3" destOrd="0" presId="urn:microsoft.com/office/officeart/2005/8/layout/hProcess9"/>
    <dgm:cxn modelId="{1CE54373-913E-4417-AF5D-5E78E55EC05F}" type="presParOf" srcId="{08131957-F154-42CB-B900-6B910C759E0F}" destId="{5C940EE6-FE6E-4B5D-94F1-8644A447E22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733294-7A37-4A77-BC92-6B46EAB484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1EC1C6D-89D2-4997-AA4F-93E07118CCDF}">
      <dgm:prSet phldrT="[文字]"/>
      <dgm:spPr/>
      <dgm:t>
        <a:bodyPr/>
        <a:lstStyle/>
        <a:p>
          <a:r>
            <a:rPr lang="zh-TW" altLang="en-US" dirty="0"/>
            <a:t>共同檢舉</a:t>
          </a:r>
        </a:p>
      </dgm:t>
    </dgm:pt>
    <dgm:pt modelId="{D7842C9C-302A-45C3-A798-56066F2A6398}" type="parTrans" cxnId="{9E9CCB30-3245-4D82-AFEC-3E29C8056BFA}">
      <dgm:prSet/>
      <dgm:spPr/>
      <dgm:t>
        <a:bodyPr/>
        <a:lstStyle/>
        <a:p>
          <a:endParaRPr lang="zh-TW" altLang="en-US"/>
        </a:p>
      </dgm:t>
    </dgm:pt>
    <dgm:pt modelId="{F9864F34-1C8A-42E3-8527-C9A291223783}" type="sibTrans" cxnId="{9E9CCB30-3245-4D82-AFEC-3E29C8056BFA}">
      <dgm:prSet/>
      <dgm:spPr/>
      <dgm:t>
        <a:bodyPr/>
        <a:lstStyle/>
        <a:p>
          <a:endParaRPr lang="zh-TW" altLang="en-US"/>
        </a:p>
      </dgm:t>
    </dgm:pt>
    <dgm:pt modelId="{F33CF609-297B-40D5-A582-0EBC7279FB61}">
      <dgm:prSet phldrT="[文字]"/>
      <dgm:spPr/>
      <dgm:t>
        <a:bodyPr/>
        <a:lstStyle/>
        <a:p>
          <a:r>
            <a:rPr lang="zh-TW" altLang="en-US" dirty="0"/>
            <a:t>數人共同檢舉他人賄選之犯罪而應給與獎金者，其獎金平均分配。</a:t>
          </a:r>
        </a:p>
      </dgm:t>
    </dgm:pt>
    <dgm:pt modelId="{7B030A66-1483-48C6-94A8-5523E583AFD3}" type="parTrans" cxnId="{13EC1D94-87E4-4459-9A45-612135A4F45B}">
      <dgm:prSet/>
      <dgm:spPr/>
      <dgm:t>
        <a:bodyPr/>
        <a:lstStyle/>
        <a:p>
          <a:endParaRPr lang="zh-TW" altLang="en-US"/>
        </a:p>
      </dgm:t>
    </dgm:pt>
    <dgm:pt modelId="{7F4909A0-EA49-4C63-9E26-6DB441158403}" type="sibTrans" cxnId="{13EC1D94-87E4-4459-9A45-612135A4F45B}">
      <dgm:prSet/>
      <dgm:spPr/>
      <dgm:t>
        <a:bodyPr/>
        <a:lstStyle/>
        <a:p>
          <a:endParaRPr lang="zh-TW" altLang="en-US"/>
        </a:p>
      </dgm:t>
    </dgm:pt>
    <dgm:pt modelId="{FBE9F770-8771-464E-826D-A2F530EECE41}">
      <dgm:prSet phldrT="[文字]"/>
      <dgm:spPr/>
      <dgm:t>
        <a:bodyPr/>
        <a:lstStyle/>
        <a:p>
          <a:r>
            <a:rPr lang="zh-TW" altLang="zh-TW" dirty="0"/>
            <a:t>獎金有多少</a:t>
          </a:r>
          <a:endParaRPr lang="zh-TW" altLang="en-US" dirty="0"/>
        </a:p>
      </dgm:t>
    </dgm:pt>
    <dgm:pt modelId="{E85B3CA0-F658-47FA-8C75-253939378260}" type="parTrans" cxnId="{C620D5E9-7BED-4B4E-B6D7-B4A82E643E59}">
      <dgm:prSet/>
      <dgm:spPr/>
      <dgm:t>
        <a:bodyPr/>
        <a:lstStyle/>
        <a:p>
          <a:endParaRPr lang="zh-TW" altLang="en-US"/>
        </a:p>
      </dgm:t>
    </dgm:pt>
    <dgm:pt modelId="{14518D38-D7C7-4969-A283-04EFB9CCA054}" type="sibTrans" cxnId="{C620D5E9-7BED-4B4E-B6D7-B4A82E643E59}">
      <dgm:prSet/>
      <dgm:spPr/>
      <dgm:t>
        <a:bodyPr/>
        <a:lstStyle/>
        <a:p>
          <a:endParaRPr lang="zh-TW" altLang="en-US"/>
        </a:p>
      </dgm:t>
    </dgm:pt>
    <dgm:pt modelId="{057C77C2-AE85-4B39-89F4-8BB98D647530}">
      <dgm:prSet phldrT="[文字]"/>
      <dgm:spPr/>
      <dgm:t>
        <a:bodyPr/>
        <a:lstStyle/>
        <a:p>
          <a:r>
            <a:rPr lang="zh-TW" altLang="en-US" dirty="0" smtClean="0"/>
            <a:t>檢舉賄選</a:t>
          </a:r>
          <a:r>
            <a:rPr lang="zh-TW" altLang="zh-TW" dirty="0" smtClean="0"/>
            <a:t>最少</a:t>
          </a:r>
          <a:r>
            <a:rPr lang="en-US" altLang="zh-TW" dirty="0"/>
            <a:t>50</a:t>
          </a:r>
          <a:r>
            <a:rPr lang="zh-TW" altLang="zh-TW" dirty="0"/>
            <a:t>萬元，最高</a:t>
          </a:r>
          <a:r>
            <a:rPr lang="en-US" altLang="zh-TW" dirty="0"/>
            <a:t>1500</a:t>
          </a:r>
          <a:r>
            <a:rPr lang="zh-TW" altLang="zh-TW" dirty="0"/>
            <a:t>萬元，獎金金額多少要看是那一種選舉、是檢舉誰在買票。但無論如何最少都有</a:t>
          </a:r>
          <a:r>
            <a:rPr lang="en-US" altLang="zh-TW" dirty="0"/>
            <a:t>50</a:t>
          </a:r>
          <a:r>
            <a:rPr lang="zh-TW" altLang="zh-TW" dirty="0"/>
            <a:t>萬元。</a:t>
          </a:r>
          <a:endParaRPr lang="zh-TW" altLang="en-US" dirty="0"/>
        </a:p>
      </dgm:t>
    </dgm:pt>
    <dgm:pt modelId="{CA1C3E3F-2E7F-4904-8803-AF341FD28760}" type="parTrans" cxnId="{9E720EFE-FC65-4E51-A90C-4478FC872376}">
      <dgm:prSet/>
      <dgm:spPr/>
      <dgm:t>
        <a:bodyPr/>
        <a:lstStyle/>
        <a:p>
          <a:endParaRPr lang="zh-TW" altLang="en-US"/>
        </a:p>
      </dgm:t>
    </dgm:pt>
    <dgm:pt modelId="{2D6CB299-A69F-4666-988C-A78B6D770F83}" type="sibTrans" cxnId="{9E720EFE-FC65-4E51-A90C-4478FC872376}">
      <dgm:prSet/>
      <dgm:spPr/>
      <dgm:t>
        <a:bodyPr/>
        <a:lstStyle/>
        <a:p>
          <a:endParaRPr lang="zh-TW" altLang="en-US"/>
        </a:p>
      </dgm:t>
    </dgm:pt>
    <dgm:pt modelId="{41FD3FF9-CE54-46B3-8BE7-D2232C6992C8}">
      <dgm:prSet phldrT="[文字]"/>
      <dgm:spPr/>
      <dgm:t>
        <a:bodyPr/>
        <a:lstStyle/>
        <a:p>
          <a:r>
            <a:rPr lang="zh-TW" altLang="en-US" dirty="0"/>
            <a:t>檢舉賄選</a:t>
          </a:r>
        </a:p>
      </dgm:t>
    </dgm:pt>
    <dgm:pt modelId="{2BB018CC-1D97-40FC-9401-389323EBDCB9}" type="parTrans" cxnId="{9E3AE288-7949-4DBA-A230-E22E769CF765}">
      <dgm:prSet/>
      <dgm:spPr/>
      <dgm:t>
        <a:bodyPr/>
        <a:lstStyle/>
        <a:p>
          <a:endParaRPr lang="zh-TW" altLang="en-US"/>
        </a:p>
      </dgm:t>
    </dgm:pt>
    <dgm:pt modelId="{A4682D3D-44DE-4F56-B3F8-B66D868A0F59}" type="sibTrans" cxnId="{9E3AE288-7949-4DBA-A230-E22E769CF765}">
      <dgm:prSet/>
      <dgm:spPr/>
      <dgm:t>
        <a:bodyPr/>
        <a:lstStyle/>
        <a:p>
          <a:endParaRPr lang="zh-TW" altLang="en-US"/>
        </a:p>
      </dgm:t>
    </dgm:pt>
    <dgm:pt modelId="{ABD604ED-E701-487B-91CF-7F176C77B364}">
      <dgm:prSet phldrT="[文字]"/>
      <dgm:spPr/>
      <dgm:t>
        <a:bodyPr/>
        <a:lstStyle/>
        <a:p>
          <a:r>
            <a:rPr lang="zh-TW" altLang="zh-TW" dirty="0"/>
            <a:t>因為你的檢舉而查到買票、賣票賄選案件時，可以領取獎金。不管是電話檢舉，或直接向檢察官、調查官、警察檢舉都可以</a:t>
          </a:r>
          <a:endParaRPr lang="zh-TW" altLang="en-US" dirty="0"/>
        </a:p>
      </dgm:t>
    </dgm:pt>
    <dgm:pt modelId="{ECC93566-03F2-4DAB-9163-A62479C74CA4}" type="parTrans" cxnId="{E7C63C64-B347-481E-96BD-F4C914073E62}">
      <dgm:prSet/>
      <dgm:spPr/>
      <dgm:t>
        <a:bodyPr/>
        <a:lstStyle/>
        <a:p>
          <a:endParaRPr lang="zh-TW" altLang="en-US"/>
        </a:p>
      </dgm:t>
    </dgm:pt>
    <dgm:pt modelId="{BA93D099-7DBD-4DE8-B8C3-CCEA04CC8514}" type="sibTrans" cxnId="{E7C63C64-B347-481E-96BD-F4C914073E62}">
      <dgm:prSet/>
      <dgm:spPr/>
      <dgm:t>
        <a:bodyPr/>
        <a:lstStyle/>
        <a:p>
          <a:endParaRPr lang="zh-TW" altLang="en-US"/>
        </a:p>
      </dgm:t>
    </dgm:pt>
    <dgm:pt modelId="{B54589BB-20A0-4894-A2E3-30157252EDA7}">
      <dgm:prSet phldrT="[文字]"/>
      <dgm:spPr/>
      <dgm:t>
        <a:bodyPr/>
        <a:lstStyle/>
        <a:p>
          <a:r>
            <a:rPr lang="zh-TW" altLang="en-US" dirty="0"/>
            <a:t>檢舉境外勢力介入</a:t>
          </a:r>
          <a:r>
            <a:rPr lang="zh-TW" altLang="en-US" dirty="0" smtClean="0"/>
            <a:t>選舉者</a:t>
          </a:r>
          <a:r>
            <a:rPr lang="zh-TW" altLang="en-US" dirty="0" smtClean="0"/>
            <a:t>，最少</a:t>
          </a:r>
          <a:r>
            <a:rPr lang="en-US" altLang="zh-TW" dirty="0" smtClean="0"/>
            <a:t>100</a:t>
          </a:r>
          <a:r>
            <a:rPr lang="zh-TW" altLang="en-US" dirty="0" smtClean="0"/>
            <a:t>萬元、最高</a:t>
          </a:r>
          <a:r>
            <a:rPr lang="en-US" altLang="zh-TW" dirty="0"/>
            <a:t>2000</a:t>
          </a:r>
          <a:r>
            <a:rPr lang="zh-TW" altLang="en-US" dirty="0"/>
            <a:t>萬</a:t>
          </a:r>
          <a:r>
            <a:rPr lang="zh-TW" altLang="en-US" dirty="0" smtClean="0"/>
            <a:t>元。</a:t>
          </a:r>
          <a:endParaRPr lang="zh-TW" altLang="en-US" dirty="0"/>
        </a:p>
      </dgm:t>
    </dgm:pt>
    <dgm:pt modelId="{6319092C-318E-4C99-8882-1C9CCC493D11}" type="parTrans" cxnId="{9E220702-C7B4-4406-9BFE-D069242F4149}">
      <dgm:prSet/>
      <dgm:spPr/>
      <dgm:t>
        <a:bodyPr/>
        <a:lstStyle/>
        <a:p>
          <a:endParaRPr lang="zh-TW" altLang="en-US"/>
        </a:p>
      </dgm:t>
    </dgm:pt>
    <dgm:pt modelId="{7E97548D-9A2D-4620-81E7-7205B818E00D}" type="sibTrans" cxnId="{9E220702-C7B4-4406-9BFE-D069242F4149}">
      <dgm:prSet/>
      <dgm:spPr/>
      <dgm:t>
        <a:bodyPr/>
        <a:lstStyle/>
        <a:p>
          <a:endParaRPr lang="zh-TW" altLang="en-US"/>
        </a:p>
      </dgm:t>
    </dgm:pt>
    <dgm:pt modelId="{6113971E-F2DC-4035-B2D1-C3178CA29F01}">
      <dgm:prSet phldrT="[文字]"/>
      <dgm:spPr/>
      <dgm:t>
        <a:bodyPr/>
        <a:lstStyle/>
        <a:p>
          <a:r>
            <a:rPr lang="zh-TW" altLang="en-US" dirty="0" smtClean="0"/>
            <a:t>檢舉</a:t>
          </a:r>
          <a:r>
            <a:rPr lang="zh-TW" altLang="en-US" dirty="0"/>
            <a:t>賭盤獎金介</a:t>
          </a:r>
          <a:r>
            <a:rPr lang="zh-TW" altLang="en-US" dirty="0" smtClean="0"/>
            <a:t>選舉者</a:t>
          </a:r>
          <a:r>
            <a:rPr lang="zh-TW" altLang="en-US" dirty="0" smtClean="0"/>
            <a:t>，最少</a:t>
          </a:r>
          <a:r>
            <a:rPr lang="en-US" altLang="zh-TW" dirty="0" smtClean="0"/>
            <a:t>5</a:t>
          </a:r>
          <a:r>
            <a:rPr lang="zh-TW" altLang="en-US" dirty="0" smtClean="0"/>
            <a:t>萬、最高</a:t>
          </a:r>
          <a:r>
            <a:rPr lang="en-US" altLang="zh-TW" dirty="0" smtClean="0"/>
            <a:t>500</a:t>
          </a:r>
          <a:r>
            <a:rPr lang="zh-TW" altLang="en-US" dirty="0" smtClean="0"/>
            <a:t>萬元。</a:t>
          </a:r>
          <a:endParaRPr lang="zh-TW" altLang="en-US" dirty="0"/>
        </a:p>
      </dgm:t>
    </dgm:pt>
    <dgm:pt modelId="{1BB5CE80-A278-45CC-AADF-160235425882}" type="parTrans" cxnId="{0CAAE052-8AA0-46A6-A869-53885BC445A5}">
      <dgm:prSet/>
      <dgm:spPr/>
    </dgm:pt>
    <dgm:pt modelId="{E03E6B3E-8E36-462D-8F14-54DBB51BFDE7}" type="sibTrans" cxnId="{0CAAE052-8AA0-46A6-A869-53885BC445A5}">
      <dgm:prSet/>
      <dgm:spPr/>
    </dgm:pt>
    <dgm:pt modelId="{01F5B08E-A1C0-46A0-91D7-124C676453CF}" type="pres">
      <dgm:prSet presAssocID="{27733294-7A37-4A77-BC92-6B46EAB48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34698D-CC95-4E07-A4CD-460282DC5D2A}" type="pres">
      <dgm:prSet presAssocID="{41FD3FF9-CE54-46B3-8BE7-D2232C6992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DC5491-07E8-4869-9C62-64D2E78C6CE2}" type="pres">
      <dgm:prSet presAssocID="{41FD3FF9-CE54-46B3-8BE7-D2232C6992C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72D337-BF0C-4464-B71C-65F26C121165}" type="pres">
      <dgm:prSet presAssocID="{D1EC1C6D-89D2-4997-AA4F-93E07118CCD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50AC42-1861-46B9-B3C7-E190593A12CE}" type="pres">
      <dgm:prSet presAssocID="{D1EC1C6D-89D2-4997-AA4F-93E07118CCD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0A48CA-34E4-45D4-B5AB-D043BAE2F9F7}" type="pres">
      <dgm:prSet presAssocID="{FBE9F770-8771-464E-826D-A2F530EECE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66C7ED-55C7-47E9-8A50-4F803CB61C77}" type="pres">
      <dgm:prSet presAssocID="{FBE9F770-8771-464E-826D-A2F530EECE4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EECD78-52B7-4589-A5BE-DC5B02038C3B}" type="presOf" srcId="{FBE9F770-8771-464E-826D-A2F530EECE41}" destId="{260A48CA-34E4-45D4-B5AB-D043BAE2F9F7}" srcOrd="0" destOrd="0" presId="urn:microsoft.com/office/officeart/2005/8/layout/vList2"/>
    <dgm:cxn modelId="{DDDE724D-781D-40C0-816B-46897BE2B7E1}" type="presOf" srcId="{F33CF609-297B-40D5-A582-0EBC7279FB61}" destId="{5E50AC42-1861-46B9-B3C7-E190593A12CE}" srcOrd="0" destOrd="0" presId="urn:microsoft.com/office/officeart/2005/8/layout/vList2"/>
    <dgm:cxn modelId="{C2049777-BC3E-458C-905A-ABA81DC55B4A}" type="presOf" srcId="{D1EC1C6D-89D2-4997-AA4F-93E07118CCDF}" destId="{AC72D337-BF0C-4464-B71C-65F26C121165}" srcOrd="0" destOrd="0" presId="urn:microsoft.com/office/officeart/2005/8/layout/vList2"/>
    <dgm:cxn modelId="{0CAAE052-8AA0-46A6-A869-53885BC445A5}" srcId="{FBE9F770-8771-464E-826D-A2F530EECE41}" destId="{6113971E-F2DC-4035-B2D1-C3178CA29F01}" srcOrd="2" destOrd="0" parTransId="{1BB5CE80-A278-45CC-AADF-160235425882}" sibTransId="{E03E6B3E-8E36-462D-8F14-54DBB51BFDE7}"/>
    <dgm:cxn modelId="{7A14B83F-74E2-4CDC-9AF4-A6DE62D69EFE}" type="presOf" srcId="{27733294-7A37-4A77-BC92-6B46EAB484BC}" destId="{01F5B08E-A1C0-46A0-91D7-124C676453CF}" srcOrd="0" destOrd="0" presId="urn:microsoft.com/office/officeart/2005/8/layout/vList2"/>
    <dgm:cxn modelId="{A000348E-4BDD-4238-B557-6DBC192CE843}" type="presOf" srcId="{6113971E-F2DC-4035-B2D1-C3178CA29F01}" destId="{C666C7ED-55C7-47E9-8A50-4F803CB61C77}" srcOrd="0" destOrd="2" presId="urn:microsoft.com/office/officeart/2005/8/layout/vList2"/>
    <dgm:cxn modelId="{C1F79E3D-E653-439A-8082-48889BBF0FDB}" type="presOf" srcId="{41FD3FF9-CE54-46B3-8BE7-D2232C6992C8}" destId="{0234698D-CC95-4E07-A4CD-460282DC5D2A}" srcOrd="0" destOrd="0" presId="urn:microsoft.com/office/officeart/2005/8/layout/vList2"/>
    <dgm:cxn modelId="{9E720EFE-FC65-4E51-A90C-4478FC872376}" srcId="{FBE9F770-8771-464E-826D-A2F530EECE41}" destId="{057C77C2-AE85-4B39-89F4-8BB98D647530}" srcOrd="0" destOrd="0" parTransId="{CA1C3E3F-2E7F-4904-8803-AF341FD28760}" sibTransId="{2D6CB299-A69F-4666-988C-A78B6D770F83}"/>
    <dgm:cxn modelId="{9E220702-C7B4-4406-9BFE-D069242F4149}" srcId="{FBE9F770-8771-464E-826D-A2F530EECE41}" destId="{B54589BB-20A0-4894-A2E3-30157252EDA7}" srcOrd="1" destOrd="0" parTransId="{6319092C-318E-4C99-8882-1C9CCC493D11}" sibTransId="{7E97548D-9A2D-4620-81E7-7205B818E00D}"/>
    <dgm:cxn modelId="{13EC1D94-87E4-4459-9A45-612135A4F45B}" srcId="{D1EC1C6D-89D2-4997-AA4F-93E07118CCDF}" destId="{F33CF609-297B-40D5-A582-0EBC7279FB61}" srcOrd="0" destOrd="0" parTransId="{7B030A66-1483-48C6-94A8-5523E583AFD3}" sibTransId="{7F4909A0-EA49-4C63-9E26-6DB441158403}"/>
    <dgm:cxn modelId="{21AA93F8-4756-4119-A444-F7C4916CBCE9}" type="presOf" srcId="{B54589BB-20A0-4894-A2E3-30157252EDA7}" destId="{C666C7ED-55C7-47E9-8A50-4F803CB61C77}" srcOrd="0" destOrd="1" presId="urn:microsoft.com/office/officeart/2005/8/layout/vList2"/>
    <dgm:cxn modelId="{C620D5E9-7BED-4B4E-B6D7-B4A82E643E59}" srcId="{27733294-7A37-4A77-BC92-6B46EAB484BC}" destId="{FBE9F770-8771-464E-826D-A2F530EECE41}" srcOrd="2" destOrd="0" parTransId="{E85B3CA0-F658-47FA-8C75-253939378260}" sibTransId="{14518D38-D7C7-4969-A283-04EFB9CCA054}"/>
    <dgm:cxn modelId="{9E3AE288-7949-4DBA-A230-E22E769CF765}" srcId="{27733294-7A37-4A77-BC92-6B46EAB484BC}" destId="{41FD3FF9-CE54-46B3-8BE7-D2232C6992C8}" srcOrd="0" destOrd="0" parTransId="{2BB018CC-1D97-40FC-9401-389323EBDCB9}" sibTransId="{A4682D3D-44DE-4F56-B3F8-B66D868A0F59}"/>
    <dgm:cxn modelId="{A598EDE4-CAA7-4E47-A624-2EF3A43AB0CA}" type="presOf" srcId="{057C77C2-AE85-4B39-89F4-8BB98D647530}" destId="{C666C7ED-55C7-47E9-8A50-4F803CB61C77}" srcOrd="0" destOrd="0" presId="urn:microsoft.com/office/officeart/2005/8/layout/vList2"/>
    <dgm:cxn modelId="{9E9CCB30-3245-4D82-AFEC-3E29C8056BFA}" srcId="{27733294-7A37-4A77-BC92-6B46EAB484BC}" destId="{D1EC1C6D-89D2-4997-AA4F-93E07118CCDF}" srcOrd="1" destOrd="0" parTransId="{D7842C9C-302A-45C3-A798-56066F2A6398}" sibTransId="{F9864F34-1C8A-42E3-8527-C9A291223783}"/>
    <dgm:cxn modelId="{573DD05C-5951-48F1-887A-9FA2081405CB}" type="presOf" srcId="{ABD604ED-E701-487B-91CF-7F176C77B364}" destId="{44DC5491-07E8-4869-9C62-64D2E78C6CE2}" srcOrd="0" destOrd="0" presId="urn:microsoft.com/office/officeart/2005/8/layout/vList2"/>
    <dgm:cxn modelId="{E7C63C64-B347-481E-96BD-F4C914073E62}" srcId="{41FD3FF9-CE54-46B3-8BE7-D2232C6992C8}" destId="{ABD604ED-E701-487B-91CF-7F176C77B364}" srcOrd="0" destOrd="0" parTransId="{ECC93566-03F2-4DAB-9163-A62479C74CA4}" sibTransId="{BA93D099-7DBD-4DE8-B8C3-CCEA04CC8514}"/>
    <dgm:cxn modelId="{FF023EED-D580-4FCA-82F9-BF26E24CBA25}" type="presParOf" srcId="{01F5B08E-A1C0-46A0-91D7-124C676453CF}" destId="{0234698D-CC95-4E07-A4CD-460282DC5D2A}" srcOrd="0" destOrd="0" presId="urn:microsoft.com/office/officeart/2005/8/layout/vList2"/>
    <dgm:cxn modelId="{4699E92B-BC1B-4982-A1D0-C5A8142C8E16}" type="presParOf" srcId="{01F5B08E-A1C0-46A0-91D7-124C676453CF}" destId="{44DC5491-07E8-4869-9C62-64D2E78C6CE2}" srcOrd="1" destOrd="0" presId="urn:microsoft.com/office/officeart/2005/8/layout/vList2"/>
    <dgm:cxn modelId="{385022DB-CF84-4884-8C5D-79A8CF2FBBF1}" type="presParOf" srcId="{01F5B08E-A1C0-46A0-91D7-124C676453CF}" destId="{AC72D337-BF0C-4464-B71C-65F26C121165}" srcOrd="2" destOrd="0" presId="urn:microsoft.com/office/officeart/2005/8/layout/vList2"/>
    <dgm:cxn modelId="{B66AB1FF-557A-468A-910E-D831ABA531EC}" type="presParOf" srcId="{01F5B08E-A1C0-46A0-91D7-124C676453CF}" destId="{5E50AC42-1861-46B9-B3C7-E190593A12CE}" srcOrd="3" destOrd="0" presId="urn:microsoft.com/office/officeart/2005/8/layout/vList2"/>
    <dgm:cxn modelId="{30798BB4-905C-4564-909D-A34A6371A00D}" type="presParOf" srcId="{01F5B08E-A1C0-46A0-91D7-124C676453CF}" destId="{260A48CA-34E4-45D4-B5AB-D043BAE2F9F7}" srcOrd="4" destOrd="0" presId="urn:microsoft.com/office/officeart/2005/8/layout/vList2"/>
    <dgm:cxn modelId="{5C600558-D912-4B25-AF19-01E2BB19A450}" type="presParOf" srcId="{01F5B08E-A1C0-46A0-91D7-124C676453CF}" destId="{C666C7ED-55C7-47E9-8A50-4F803CB61C7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C6093E-BBDD-42EA-B3A9-D4C222D15A5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1FB31FE-2FBA-4E55-A95D-BD249162E6AA}">
      <dgm:prSet phldrT="[文字]"/>
      <dgm:spPr/>
      <dgm:t>
        <a:bodyPr/>
        <a:lstStyle/>
        <a:p>
          <a:r>
            <a:rPr lang="zh-TW" altLang="en-US" dirty="0"/>
            <a:t>發現賄選行為</a:t>
          </a:r>
        </a:p>
      </dgm:t>
    </dgm:pt>
    <dgm:pt modelId="{42F0D120-B67B-4C72-AB6A-6444918CDDC5}" type="parTrans" cxnId="{22D9B27D-F74C-4918-B0E7-C1C2075ACE01}">
      <dgm:prSet/>
      <dgm:spPr/>
      <dgm:t>
        <a:bodyPr/>
        <a:lstStyle/>
        <a:p>
          <a:endParaRPr lang="zh-TW" altLang="en-US"/>
        </a:p>
      </dgm:t>
    </dgm:pt>
    <dgm:pt modelId="{BEA93C6A-07E8-4914-9CD5-3B64B626F06C}" type="sibTrans" cxnId="{22D9B27D-F74C-4918-B0E7-C1C2075ACE01}">
      <dgm:prSet/>
      <dgm:spPr/>
      <dgm:t>
        <a:bodyPr/>
        <a:lstStyle/>
        <a:p>
          <a:endParaRPr lang="zh-TW" altLang="en-US"/>
        </a:p>
      </dgm:t>
    </dgm:pt>
    <dgm:pt modelId="{58044CB2-A137-4B0B-9381-342325DCB9A5}">
      <dgm:prSet phldrT="[文字]" custT="1"/>
      <dgm:spPr/>
      <dgm:t>
        <a:bodyPr/>
        <a:lstStyle/>
        <a:p>
          <a:r>
            <a:rPr lang="zh-TW" altLang="en-US" sz="2600" dirty="0"/>
            <a:t>檢察官</a:t>
          </a:r>
          <a:r>
            <a:rPr lang="en-US" altLang="zh-TW" sz="2600" dirty="0"/>
            <a:t/>
          </a:r>
          <a:br>
            <a:rPr lang="en-US" altLang="zh-TW" sz="2600" dirty="0"/>
          </a:br>
          <a:r>
            <a:rPr lang="zh-TW" altLang="en-US" sz="2600" dirty="0"/>
            <a:t>選舉委員會</a:t>
          </a:r>
          <a:r>
            <a:rPr lang="en-US" altLang="zh-TW" sz="2600" dirty="0"/>
            <a:t/>
          </a:r>
          <a:br>
            <a:rPr lang="en-US" altLang="zh-TW" sz="2600" dirty="0"/>
          </a:br>
          <a:r>
            <a:rPr lang="zh-TW" altLang="en-US" sz="3600" dirty="0">
              <a:solidFill>
                <a:srgbClr val="C00000"/>
              </a:solidFill>
            </a:rPr>
            <a:t>起訴</a:t>
          </a:r>
          <a:endParaRPr lang="en-US" altLang="zh-TW" sz="3600" dirty="0">
            <a:solidFill>
              <a:srgbClr val="C00000"/>
            </a:solidFill>
          </a:endParaRPr>
        </a:p>
      </dgm:t>
    </dgm:pt>
    <dgm:pt modelId="{3CF5095E-E021-4E37-A01A-5D80EB9E4A87}" type="parTrans" cxnId="{7CB8D7EC-1BD8-4B91-8F14-571F3F704B19}">
      <dgm:prSet/>
      <dgm:spPr/>
      <dgm:t>
        <a:bodyPr/>
        <a:lstStyle/>
        <a:p>
          <a:endParaRPr lang="zh-TW" altLang="en-US"/>
        </a:p>
      </dgm:t>
    </dgm:pt>
    <dgm:pt modelId="{53F0D12A-3B53-483A-B42F-E06D67FEB48B}" type="sibTrans" cxnId="{7CB8D7EC-1BD8-4B91-8F14-571F3F704B19}">
      <dgm:prSet/>
      <dgm:spPr/>
      <dgm:t>
        <a:bodyPr/>
        <a:lstStyle/>
        <a:p>
          <a:endParaRPr lang="zh-TW" altLang="en-US"/>
        </a:p>
      </dgm:t>
    </dgm:pt>
    <dgm:pt modelId="{22FF7BD3-5849-469E-AAB0-661901D974C0}">
      <dgm:prSet phldrT="[文字]"/>
      <dgm:spPr/>
      <dgm:t>
        <a:bodyPr/>
        <a:lstStyle/>
        <a:p>
          <a:r>
            <a:rPr lang="zh-TW" altLang="en-US" dirty="0"/>
            <a:t>向法院提</a:t>
          </a:r>
          <a:r>
            <a:rPr lang="en-US" altLang="zh-TW" dirty="0"/>
            <a:t/>
          </a:r>
          <a:br>
            <a:rPr lang="en-US" altLang="zh-TW" dirty="0"/>
          </a:br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當選無效</a:t>
          </a:r>
        </a:p>
      </dgm:t>
    </dgm:pt>
    <dgm:pt modelId="{11DDDE6F-7199-4F75-A4DF-DBED5CEE68E9}" type="parTrans" cxnId="{19BA6936-0F76-4CCE-ACC3-06A54527DFD0}">
      <dgm:prSet/>
      <dgm:spPr/>
      <dgm:t>
        <a:bodyPr/>
        <a:lstStyle/>
        <a:p>
          <a:endParaRPr lang="zh-TW" altLang="en-US"/>
        </a:p>
      </dgm:t>
    </dgm:pt>
    <dgm:pt modelId="{6A606506-2273-4236-A7AD-6A76569ACC31}" type="sibTrans" cxnId="{19BA6936-0F76-4CCE-ACC3-06A54527DFD0}">
      <dgm:prSet/>
      <dgm:spPr/>
      <dgm:t>
        <a:bodyPr/>
        <a:lstStyle/>
        <a:p>
          <a:endParaRPr lang="zh-TW" altLang="en-US"/>
        </a:p>
      </dgm:t>
    </dgm:pt>
    <dgm:pt modelId="{79EA5455-6B7A-4906-B288-6225E1C2F53D}" type="pres">
      <dgm:prSet presAssocID="{14C6093E-BBDD-42EA-B3A9-D4C222D15A5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69D1335-97D7-4480-81BC-C22974C4925C}" type="pres">
      <dgm:prSet presAssocID="{31FB31FE-2FBA-4E55-A95D-BD249162E6AA}" presName="chaos" presStyleCnt="0"/>
      <dgm:spPr/>
    </dgm:pt>
    <dgm:pt modelId="{9663C4AD-8697-473C-BEFE-1A43B9753F6A}" type="pres">
      <dgm:prSet presAssocID="{31FB31FE-2FBA-4E55-A95D-BD249162E6AA}" presName="parTx1" presStyleLbl="revTx" presStyleIdx="0" presStyleCnt="2"/>
      <dgm:spPr/>
      <dgm:t>
        <a:bodyPr/>
        <a:lstStyle/>
        <a:p>
          <a:endParaRPr lang="zh-TW" altLang="en-US"/>
        </a:p>
      </dgm:t>
    </dgm:pt>
    <dgm:pt modelId="{D1747CE2-2553-4A6B-AF19-C6E7146D61BB}" type="pres">
      <dgm:prSet presAssocID="{31FB31FE-2FBA-4E55-A95D-BD249162E6AA}" presName="c1" presStyleLbl="node1" presStyleIdx="0" presStyleCnt="19"/>
      <dgm:spPr/>
    </dgm:pt>
    <dgm:pt modelId="{80E3AB91-7DD7-4F3E-8179-374B0A7A6559}" type="pres">
      <dgm:prSet presAssocID="{31FB31FE-2FBA-4E55-A95D-BD249162E6AA}" presName="c2" presStyleLbl="node1" presStyleIdx="1" presStyleCnt="19"/>
      <dgm:spPr/>
    </dgm:pt>
    <dgm:pt modelId="{47BD77C3-0465-4A0C-80E7-BD8D426CB0FC}" type="pres">
      <dgm:prSet presAssocID="{31FB31FE-2FBA-4E55-A95D-BD249162E6AA}" presName="c3" presStyleLbl="node1" presStyleIdx="2" presStyleCnt="19"/>
      <dgm:spPr/>
    </dgm:pt>
    <dgm:pt modelId="{5F203909-C915-4931-996B-313906A962E6}" type="pres">
      <dgm:prSet presAssocID="{31FB31FE-2FBA-4E55-A95D-BD249162E6AA}" presName="c4" presStyleLbl="node1" presStyleIdx="3" presStyleCnt="19"/>
      <dgm:spPr/>
    </dgm:pt>
    <dgm:pt modelId="{C88F606C-6357-42B7-805B-D2080F81B29C}" type="pres">
      <dgm:prSet presAssocID="{31FB31FE-2FBA-4E55-A95D-BD249162E6AA}" presName="c5" presStyleLbl="node1" presStyleIdx="4" presStyleCnt="19"/>
      <dgm:spPr/>
    </dgm:pt>
    <dgm:pt modelId="{8ABB44A0-F095-4731-ACB6-C9402F0EF12E}" type="pres">
      <dgm:prSet presAssocID="{31FB31FE-2FBA-4E55-A95D-BD249162E6AA}" presName="c6" presStyleLbl="node1" presStyleIdx="5" presStyleCnt="19"/>
      <dgm:spPr/>
    </dgm:pt>
    <dgm:pt modelId="{1E7FA95B-43E5-48C5-9BBE-12EFC3E7F939}" type="pres">
      <dgm:prSet presAssocID="{31FB31FE-2FBA-4E55-A95D-BD249162E6AA}" presName="c7" presStyleLbl="node1" presStyleIdx="6" presStyleCnt="19"/>
      <dgm:spPr/>
    </dgm:pt>
    <dgm:pt modelId="{FE8D289A-D33C-4694-BC12-9F4AA2F12EE6}" type="pres">
      <dgm:prSet presAssocID="{31FB31FE-2FBA-4E55-A95D-BD249162E6AA}" presName="c8" presStyleLbl="node1" presStyleIdx="7" presStyleCnt="19"/>
      <dgm:spPr/>
    </dgm:pt>
    <dgm:pt modelId="{66758E84-B68A-437A-A874-8804030CDF89}" type="pres">
      <dgm:prSet presAssocID="{31FB31FE-2FBA-4E55-A95D-BD249162E6AA}" presName="c9" presStyleLbl="node1" presStyleIdx="8" presStyleCnt="19"/>
      <dgm:spPr/>
    </dgm:pt>
    <dgm:pt modelId="{F62EFE76-5283-4C80-963C-3A6B06B07F45}" type="pres">
      <dgm:prSet presAssocID="{31FB31FE-2FBA-4E55-A95D-BD249162E6AA}" presName="c10" presStyleLbl="node1" presStyleIdx="9" presStyleCnt="19"/>
      <dgm:spPr/>
    </dgm:pt>
    <dgm:pt modelId="{7AEADDF0-1295-4B6C-9F5C-DABEDEDA4893}" type="pres">
      <dgm:prSet presAssocID="{31FB31FE-2FBA-4E55-A95D-BD249162E6AA}" presName="c11" presStyleLbl="node1" presStyleIdx="10" presStyleCnt="19"/>
      <dgm:spPr/>
    </dgm:pt>
    <dgm:pt modelId="{67F30AEB-B3E4-4D11-8B17-4960BCAEC9E0}" type="pres">
      <dgm:prSet presAssocID="{31FB31FE-2FBA-4E55-A95D-BD249162E6AA}" presName="c12" presStyleLbl="node1" presStyleIdx="11" presStyleCnt="19"/>
      <dgm:spPr/>
    </dgm:pt>
    <dgm:pt modelId="{52B9FD57-778F-465E-896B-1ABED0B2DB32}" type="pres">
      <dgm:prSet presAssocID="{31FB31FE-2FBA-4E55-A95D-BD249162E6AA}" presName="c13" presStyleLbl="node1" presStyleIdx="12" presStyleCnt="19"/>
      <dgm:spPr/>
    </dgm:pt>
    <dgm:pt modelId="{24F2E74A-765D-4849-9DE0-D497702E5A25}" type="pres">
      <dgm:prSet presAssocID="{31FB31FE-2FBA-4E55-A95D-BD249162E6AA}" presName="c14" presStyleLbl="node1" presStyleIdx="13" presStyleCnt="19"/>
      <dgm:spPr/>
    </dgm:pt>
    <dgm:pt modelId="{41998FED-A242-4DFC-B7B4-961C89F04DB1}" type="pres">
      <dgm:prSet presAssocID="{31FB31FE-2FBA-4E55-A95D-BD249162E6AA}" presName="c15" presStyleLbl="node1" presStyleIdx="14" presStyleCnt="19"/>
      <dgm:spPr/>
    </dgm:pt>
    <dgm:pt modelId="{B69187F6-AB32-49FC-8AE7-197A3CE3CAF8}" type="pres">
      <dgm:prSet presAssocID="{31FB31FE-2FBA-4E55-A95D-BD249162E6AA}" presName="c16" presStyleLbl="node1" presStyleIdx="15" presStyleCnt="19"/>
      <dgm:spPr/>
    </dgm:pt>
    <dgm:pt modelId="{D73BF2BF-1B7A-4EDD-AC6C-203D9144F1AC}" type="pres">
      <dgm:prSet presAssocID="{31FB31FE-2FBA-4E55-A95D-BD249162E6AA}" presName="c17" presStyleLbl="node1" presStyleIdx="16" presStyleCnt="19"/>
      <dgm:spPr/>
    </dgm:pt>
    <dgm:pt modelId="{F868500D-E109-4FD1-80AD-8CD030B00422}" type="pres">
      <dgm:prSet presAssocID="{31FB31FE-2FBA-4E55-A95D-BD249162E6AA}" presName="c18" presStyleLbl="node1" presStyleIdx="17" presStyleCnt="19"/>
      <dgm:spPr/>
    </dgm:pt>
    <dgm:pt modelId="{C2F79B9B-954A-4E99-9559-987F0C1E3B8D}" type="pres">
      <dgm:prSet presAssocID="{BEA93C6A-07E8-4914-9CD5-3B64B626F06C}" presName="chevronComposite1" presStyleCnt="0"/>
      <dgm:spPr/>
    </dgm:pt>
    <dgm:pt modelId="{0A44E9D3-FB35-417D-91FB-03CA22179624}" type="pres">
      <dgm:prSet presAssocID="{BEA93C6A-07E8-4914-9CD5-3B64B626F06C}" presName="chevron1" presStyleLbl="sibTrans2D1" presStyleIdx="0" presStyleCnt="2"/>
      <dgm:spPr/>
    </dgm:pt>
    <dgm:pt modelId="{613497C0-4DBE-44FA-BD63-8913CC71FB04}" type="pres">
      <dgm:prSet presAssocID="{BEA93C6A-07E8-4914-9CD5-3B64B626F06C}" presName="spChevron1" presStyleCnt="0"/>
      <dgm:spPr/>
    </dgm:pt>
    <dgm:pt modelId="{5614465A-C2CD-45DB-8255-FB55A5E17D96}" type="pres">
      <dgm:prSet presAssocID="{58044CB2-A137-4B0B-9381-342325DCB9A5}" presName="middle" presStyleCnt="0"/>
      <dgm:spPr/>
    </dgm:pt>
    <dgm:pt modelId="{6E82950A-4255-4CFB-B982-FA0AF384A64B}" type="pres">
      <dgm:prSet presAssocID="{58044CB2-A137-4B0B-9381-342325DCB9A5}" presName="parTxMid" presStyleLbl="revTx" presStyleIdx="1" presStyleCnt="2"/>
      <dgm:spPr/>
      <dgm:t>
        <a:bodyPr/>
        <a:lstStyle/>
        <a:p>
          <a:endParaRPr lang="zh-TW" altLang="en-US"/>
        </a:p>
      </dgm:t>
    </dgm:pt>
    <dgm:pt modelId="{07E83E02-94B6-4FC7-BC56-BB025241773D}" type="pres">
      <dgm:prSet presAssocID="{58044CB2-A137-4B0B-9381-342325DCB9A5}" presName="spMid" presStyleCnt="0"/>
      <dgm:spPr/>
    </dgm:pt>
    <dgm:pt modelId="{B1E0144A-D15A-4F58-A522-91C43FD797AC}" type="pres">
      <dgm:prSet presAssocID="{53F0D12A-3B53-483A-B42F-E06D67FEB48B}" presName="chevronComposite1" presStyleCnt="0"/>
      <dgm:spPr/>
    </dgm:pt>
    <dgm:pt modelId="{4D8D17A8-5EB1-40D5-B717-4B2EF9D4AE4E}" type="pres">
      <dgm:prSet presAssocID="{53F0D12A-3B53-483A-B42F-E06D67FEB48B}" presName="chevron1" presStyleLbl="sibTrans2D1" presStyleIdx="1" presStyleCnt="2"/>
      <dgm:spPr/>
    </dgm:pt>
    <dgm:pt modelId="{8DF9A78C-4E3D-45C6-9892-4D22ED872594}" type="pres">
      <dgm:prSet presAssocID="{53F0D12A-3B53-483A-B42F-E06D67FEB48B}" presName="spChevron1" presStyleCnt="0"/>
      <dgm:spPr/>
    </dgm:pt>
    <dgm:pt modelId="{6A75400C-7969-4387-AE67-F6C4F17BB328}" type="pres">
      <dgm:prSet presAssocID="{22FF7BD3-5849-469E-AAB0-661901D974C0}" presName="last" presStyleCnt="0"/>
      <dgm:spPr/>
    </dgm:pt>
    <dgm:pt modelId="{033F21D8-70FA-4ACA-9180-E2254813A547}" type="pres">
      <dgm:prSet presAssocID="{22FF7BD3-5849-469E-AAB0-661901D974C0}" presName="circleTx" presStyleLbl="node1" presStyleIdx="18" presStyleCnt="19"/>
      <dgm:spPr/>
      <dgm:t>
        <a:bodyPr/>
        <a:lstStyle/>
        <a:p>
          <a:endParaRPr lang="zh-TW" altLang="en-US"/>
        </a:p>
      </dgm:t>
    </dgm:pt>
    <dgm:pt modelId="{AA1000AB-031B-42DB-86C5-96F1FEB585F5}" type="pres">
      <dgm:prSet presAssocID="{22FF7BD3-5849-469E-AAB0-661901D974C0}" presName="spN" presStyleCnt="0"/>
      <dgm:spPr/>
    </dgm:pt>
  </dgm:ptLst>
  <dgm:cxnLst>
    <dgm:cxn modelId="{19BA6936-0F76-4CCE-ACC3-06A54527DFD0}" srcId="{14C6093E-BBDD-42EA-B3A9-D4C222D15A5A}" destId="{22FF7BD3-5849-469E-AAB0-661901D974C0}" srcOrd="2" destOrd="0" parTransId="{11DDDE6F-7199-4F75-A4DF-DBED5CEE68E9}" sibTransId="{6A606506-2273-4236-A7AD-6A76569ACC31}"/>
    <dgm:cxn modelId="{3278B5F1-C6D1-413E-A93E-C0C4C4D4089B}" type="presOf" srcId="{14C6093E-BBDD-42EA-B3A9-D4C222D15A5A}" destId="{79EA5455-6B7A-4906-B288-6225E1C2F53D}" srcOrd="0" destOrd="0" presId="urn:microsoft.com/office/officeart/2009/3/layout/RandomtoResultProcess"/>
    <dgm:cxn modelId="{BEA55305-B8F7-4E2B-80E9-3DC244CF876E}" type="presOf" srcId="{22FF7BD3-5849-469E-AAB0-661901D974C0}" destId="{033F21D8-70FA-4ACA-9180-E2254813A547}" srcOrd="0" destOrd="0" presId="urn:microsoft.com/office/officeart/2009/3/layout/RandomtoResultProcess"/>
    <dgm:cxn modelId="{22D9B27D-F74C-4918-B0E7-C1C2075ACE01}" srcId="{14C6093E-BBDD-42EA-B3A9-D4C222D15A5A}" destId="{31FB31FE-2FBA-4E55-A95D-BD249162E6AA}" srcOrd="0" destOrd="0" parTransId="{42F0D120-B67B-4C72-AB6A-6444918CDDC5}" sibTransId="{BEA93C6A-07E8-4914-9CD5-3B64B626F06C}"/>
    <dgm:cxn modelId="{7CB8D7EC-1BD8-4B91-8F14-571F3F704B19}" srcId="{14C6093E-BBDD-42EA-B3A9-D4C222D15A5A}" destId="{58044CB2-A137-4B0B-9381-342325DCB9A5}" srcOrd="1" destOrd="0" parTransId="{3CF5095E-E021-4E37-A01A-5D80EB9E4A87}" sibTransId="{53F0D12A-3B53-483A-B42F-E06D67FEB48B}"/>
    <dgm:cxn modelId="{343115F6-265E-429D-8C8A-1AEDA1731945}" type="presOf" srcId="{58044CB2-A137-4B0B-9381-342325DCB9A5}" destId="{6E82950A-4255-4CFB-B982-FA0AF384A64B}" srcOrd="0" destOrd="0" presId="urn:microsoft.com/office/officeart/2009/3/layout/RandomtoResultProcess"/>
    <dgm:cxn modelId="{1873118C-8EE3-4FEF-A693-AE718D440983}" type="presOf" srcId="{31FB31FE-2FBA-4E55-A95D-BD249162E6AA}" destId="{9663C4AD-8697-473C-BEFE-1A43B9753F6A}" srcOrd="0" destOrd="0" presId="urn:microsoft.com/office/officeart/2009/3/layout/RandomtoResultProcess"/>
    <dgm:cxn modelId="{DA8392B8-F9CD-45D8-A57A-D20FFB416CC2}" type="presParOf" srcId="{79EA5455-6B7A-4906-B288-6225E1C2F53D}" destId="{669D1335-97D7-4480-81BC-C22974C4925C}" srcOrd="0" destOrd="0" presId="urn:microsoft.com/office/officeart/2009/3/layout/RandomtoResultProcess"/>
    <dgm:cxn modelId="{799F22B0-EF11-43FB-BD2C-384DDEB7BAE8}" type="presParOf" srcId="{669D1335-97D7-4480-81BC-C22974C4925C}" destId="{9663C4AD-8697-473C-BEFE-1A43B9753F6A}" srcOrd="0" destOrd="0" presId="urn:microsoft.com/office/officeart/2009/3/layout/RandomtoResultProcess"/>
    <dgm:cxn modelId="{76FAB29C-289A-4613-B569-F095976F365A}" type="presParOf" srcId="{669D1335-97D7-4480-81BC-C22974C4925C}" destId="{D1747CE2-2553-4A6B-AF19-C6E7146D61BB}" srcOrd="1" destOrd="0" presId="urn:microsoft.com/office/officeart/2009/3/layout/RandomtoResultProcess"/>
    <dgm:cxn modelId="{18066438-7C16-4991-A11F-03F822B4A0AA}" type="presParOf" srcId="{669D1335-97D7-4480-81BC-C22974C4925C}" destId="{80E3AB91-7DD7-4F3E-8179-374B0A7A6559}" srcOrd="2" destOrd="0" presId="urn:microsoft.com/office/officeart/2009/3/layout/RandomtoResultProcess"/>
    <dgm:cxn modelId="{57C43FA2-ECE6-4427-BB6C-AACA72590276}" type="presParOf" srcId="{669D1335-97D7-4480-81BC-C22974C4925C}" destId="{47BD77C3-0465-4A0C-80E7-BD8D426CB0FC}" srcOrd="3" destOrd="0" presId="urn:microsoft.com/office/officeart/2009/3/layout/RandomtoResultProcess"/>
    <dgm:cxn modelId="{DFF81CD6-4A3A-4014-8D15-8CA3733496C3}" type="presParOf" srcId="{669D1335-97D7-4480-81BC-C22974C4925C}" destId="{5F203909-C915-4931-996B-313906A962E6}" srcOrd="4" destOrd="0" presId="urn:microsoft.com/office/officeart/2009/3/layout/RandomtoResultProcess"/>
    <dgm:cxn modelId="{FEE613C8-D0FF-48A8-AB75-DA469D5C06DE}" type="presParOf" srcId="{669D1335-97D7-4480-81BC-C22974C4925C}" destId="{C88F606C-6357-42B7-805B-D2080F81B29C}" srcOrd="5" destOrd="0" presId="urn:microsoft.com/office/officeart/2009/3/layout/RandomtoResultProcess"/>
    <dgm:cxn modelId="{E97B2395-60AF-4343-9299-4815D65C4E8A}" type="presParOf" srcId="{669D1335-97D7-4480-81BC-C22974C4925C}" destId="{8ABB44A0-F095-4731-ACB6-C9402F0EF12E}" srcOrd="6" destOrd="0" presId="urn:microsoft.com/office/officeart/2009/3/layout/RandomtoResultProcess"/>
    <dgm:cxn modelId="{CFA3CDF9-CEB0-4141-8190-684B79857A85}" type="presParOf" srcId="{669D1335-97D7-4480-81BC-C22974C4925C}" destId="{1E7FA95B-43E5-48C5-9BBE-12EFC3E7F939}" srcOrd="7" destOrd="0" presId="urn:microsoft.com/office/officeart/2009/3/layout/RandomtoResultProcess"/>
    <dgm:cxn modelId="{9B60582E-D9DB-42EF-BF12-3223C04EBEF0}" type="presParOf" srcId="{669D1335-97D7-4480-81BC-C22974C4925C}" destId="{FE8D289A-D33C-4694-BC12-9F4AA2F12EE6}" srcOrd="8" destOrd="0" presId="urn:microsoft.com/office/officeart/2009/3/layout/RandomtoResultProcess"/>
    <dgm:cxn modelId="{F880181C-BFCB-4C4F-AA0B-08782A2DF1C5}" type="presParOf" srcId="{669D1335-97D7-4480-81BC-C22974C4925C}" destId="{66758E84-B68A-437A-A874-8804030CDF89}" srcOrd="9" destOrd="0" presId="urn:microsoft.com/office/officeart/2009/3/layout/RandomtoResultProcess"/>
    <dgm:cxn modelId="{945AA0E3-E964-43B5-A596-35DC44262F61}" type="presParOf" srcId="{669D1335-97D7-4480-81BC-C22974C4925C}" destId="{F62EFE76-5283-4C80-963C-3A6B06B07F45}" srcOrd="10" destOrd="0" presId="urn:microsoft.com/office/officeart/2009/3/layout/RandomtoResultProcess"/>
    <dgm:cxn modelId="{9021DCFD-9820-4D82-B3D8-D74E8B7D8406}" type="presParOf" srcId="{669D1335-97D7-4480-81BC-C22974C4925C}" destId="{7AEADDF0-1295-4B6C-9F5C-DABEDEDA4893}" srcOrd="11" destOrd="0" presId="urn:microsoft.com/office/officeart/2009/3/layout/RandomtoResultProcess"/>
    <dgm:cxn modelId="{9BC9EC05-64C2-46AE-9B34-EFB79B71B8C8}" type="presParOf" srcId="{669D1335-97D7-4480-81BC-C22974C4925C}" destId="{67F30AEB-B3E4-4D11-8B17-4960BCAEC9E0}" srcOrd="12" destOrd="0" presId="urn:microsoft.com/office/officeart/2009/3/layout/RandomtoResultProcess"/>
    <dgm:cxn modelId="{743E42A6-E9FB-4B2D-B2C8-5ECF66F037C0}" type="presParOf" srcId="{669D1335-97D7-4480-81BC-C22974C4925C}" destId="{52B9FD57-778F-465E-896B-1ABED0B2DB32}" srcOrd="13" destOrd="0" presId="urn:microsoft.com/office/officeart/2009/3/layout/RandomtoResultProcess"/>
    <dgm:cxn modelId="{F263506B-E7B2-455F-ABE9-C8A366465CF2}" type="presParOf" srcId="{669D1335-97D7-4480-81BC-C22974C4925C}" destId="{24F2E74A-765D-4849-9DE0-D497702E5A25}" srcOrd="14" destOrd="0" presId="urn:microsoft.com/office/officeart/2009/3/layout/RandomtoResultProcess"/>
    <dgm:cxn modelId="{B6BFD64F-9E9F-4985-9889-3D283407AE76}" type="presParOf" srcId="{669D1335-97D7-4480-81BC-C22974C4925C}" destId="{41998FED-A242-4DFC-B7B4-961C89F04DB1}" srcOrd="15" destOrd="0" presId="urn:microsoft.com/office/officeart/2009/3/layout/RandomtoResultProcess"/>
    <dgm:cxn modelId="{56A67C3B-062A-4B29-AB75-6071529D30FE}" type="presParOf" srcId="{669D1335-97D7-4480-81BC-C22974C4925C}" destId="{B69187F6-AB32-49FC-8AE7-197A3CE3CAF8}" srcOrd="16" destOrd="0" presId="urn:microsoft.com/office/officeart/2009/3/layout/RandomtoResultProcess"/>
    <dgm:cxn modelId="{4EE509EC-8447-4A89-91BE-2AE2D417D598}" type="presParOf" srcId="{669D1335-97D7-4480-81BC-C22974C4925C}" destId="{D73BF2BF-1B7A-4EDD-AC6C-203D9144F1AC}" srcOrd="17" destOrd="0" presId="urn:microsoft.com/office/officeart/2009/3/layout/RandomtoResultProcess"/>
    <dgm:cxn modelId="{D63C0094-E666-4199-898B-2B30018DDCBD}" type="presParOf" srcId="{669D1335-97D7-4480-81BC-C22974C4925C}" destId="{F868500D-E109-4FD1-80AD-8CD030B00422}" srcOrd="18" destOrd="0" presId="urn:microsoft.com/office/officeart/2009/3/layout/RandomtoResultProcess"/>
    <dgm:cxn modelId="{7EB1D5C6-3DE8-4A88-98DB-571F98B5B36D}" type="presParOf" srcId="{79EA5455-6B7A-4906-B288-6225E1C2F53D}" destId="{C2F79B9B-954A-4E99-9559-987F0C1E3B8D}" srcOrd="1" destOrd="0" presId="urn:microsoft.com/office/officeart/2009/3/layout/RandomtoResultProcess"/>
    <dgm:cxn modelId="{EDF621A2-24EB-4999-898A-DF29291A830D}" type="presParOf" srcId="{C2F79B9B-954A-4E99-9559-987F0C1E3B8D}" destId="{0A44E9D3-FB35-417D-91FB-03CA22179624}" srcOrd="0" destOrd="0" presId="urn:microsoft.com/office/officeart/2009/3/layout/RandomtoResultProcess"/>
    <dgm:cxn modelId="{AFA0B4D4-7C14-4CAC-A479-5138DE46D5A1}" type="presParOf" srcId="{C2F79B9B-954A-4E99-9559-987F0C1E3B8D}" destId="{613497C0-4DBE-44FA-BD63-8913CC71FB04}" srcOrd="1" destOrd="0" presId="urn:microsoft.com/office/officeart/2009/3/layout/RandomtoResultProcess"/>
    <dgm:cxn modelId="{9948D197-0974-4148-96BD-A429CE720CEB}" type="presParOf" srcId="{79EA5455-6B7A-4906-B288-6225E1C2F53D}" destId="{5614465A-C2CD-45DB-8255-FB55A5E17D96}" srcOrd="2" destOrd="0" presId="urn:microsoft.com/office/officeart/2009/3/layout/RandomtoResultProcess"/>
    <dgm:cxn modelId="{59AFCF60-B175-4EF1-845A-688AF96BC379}" type="presParOf" srcId="{5614465A-C2CD-45DB-8255-FB55A5E17D96}" destId="{6E82950A-4255-4CFB-B982-FA0AF384A64B}" srcOrd="0" destOrd="0" presId="urn:microsoft.com/office/officeart/2009/3/layout/RandomtoResultProcess"/>
    <dgm:cxn modelId="{52E4E14C-3BB3-44AC-AB36-BE2FEC7E7845}" type="presParOf" srcId="{5614465A-C2CD-45DB-8255-FB55A5E17D96}" destId="{07E83E02-94B6-4FC7-BC56-BB025241773D}" srcOrd="1" destOrd="0" presId="urn:microsoft.com/office/officeart/2009/3/layout/RandomtoResultProcess"/>
    <dgm:cxn modelId="{CAE6F22B-8080-4AC2-A13A-AB1408BF5123}" type="presParOf" srcId="{79EA5455-6B7A-4906-B288-6225E1C2F53D}" destId="{B1E0144A-D15A-4F58-A522-91C43FD797AC}" srcOrd="3" destOrd="0" presId="urn:microsoft.com/office/officeart/2009/3/layout/RandomtoResultProcess"/>
    <dgm:cxn modelId="{3C972EBB-C61E-4BF8-A504-4398BFAE1600}" type="presParOf" srcId="{B1E0144A-D15A-4F58-A522-91C43FD797AC}" destId="{4D8D17A8-5EB1-40D5-B717-4B2EF9D4AE4E}" srcOrd="0" destOrd="0" presId="urn:microsoft.com/office/officeart/2009/3/layout/RandomtoResultProcess"/>
    <dgm:cxn modelId="{1C992DF7-64E8-47A0-A28F-AC7A28D2155A}" type="presParOf" srcId="{B1E0144A-D15A-4F58-A522-91C43FD797AC}" destId="{8DF9A78C-4E3D-45C6-9892-4D22ED872594}" srcOrd="1" destOrd="0" presId="urn:microsoft.com/office/officeart/2009/3/layout/RandomtoResultProcess"/>
    <dgm:cxn modelId="{2CD6344A-4E27-4CB8-9F27-0AA275E206AA}" type="presParOf" srcId="{79EA5455-6B7A-4906-B288-6225E1C2F53D}" destId="{6A75400C-7969-4387-AE67-F6C4F17BB328}" srcOrd="4" destOrd="0" presId="urn:microsoft.com/office/officeart/2009/3/layout/RandomtoResultProcess"/>
    <dgm:cxn modelId="{92E36B69-F3E3-4CA8-85D9-1B38B1B96DA6}" type="presParOf" srcId="{6A75400C-7969-4387-AE67-F6C4F17BB328}" destId="{033F21D8-70FA-4ACA-9180-E2254813A547}" srcOrd="0" destOrd="0" presId="urn:microsoft.com/office/officeart/2009/3/layout/RandomtoResultProcess"/>
    <dgm:cxn modelId="{99B0C78A-B950-43B0-A6C0-9CAE48969D3F}" type="presParOf" srcId="{6A75400C-7969-4387-AE67-F6C4F17BB328}" destId="{AA1000AB-031B-42DB-86C5-96F1FEB585F5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BD2E00-98D9-4C99-845A-F1A467FBF352}" type="doc">
      <dgm:prSet loTypeId="urn:microsoft.com/office/officeart/2005/8/layout/default#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F30DCAF-6568-4854-919F-238D2329C6E4}">
      <dgm:prSet phldrT="[文字]"/>
      <dgm:spPr/>
      <dgm:t>
        <a:bodyPr/>
        <a:lstStyle/>
        <a:p>
          <a:pPr algn="l"/>
          <a:r>
            <a:rPr lang="en-US" altLang="zh-TW" dirty="0">
              <a:latin typeface="+mj-ea"/>
              <a:ea typeface="+mj-ea"/>
            </a:rPr>
            <a:t>7.</a:t>
          </a:r>
          <a:r>
            <a:rPr lang="zh-TW" altLang="en-US" dirty="0">
              <a:latin typeface="+mj-ea"/>
              <a:ea typeface="+mj-ea"/>
            </a:rPr>
            <a:t>檢舉賄選ㄧ定要</a:t>
          </a:r>
          <a:r>
            <a:rPr lang="en-US" altLang="zh-TW" dirty="0">
              <a:latin typeface="+mj-ea"/>
              <a:ea typeface="+mj-ea"/>
            </a:rPr>
            <a:t/>
          </a:r>
          <a:br>
            <a:rPr lang="en-US" altLang="zh-TW" dirty="0">
              <a:latin typeface="+mj-ea"/>
              <a:ea typeface="+mj-ea"/>
            </a:rPr>
          </a:br>
          <a:r>
            <a:rPr lang="zh-TW" altLang="en-US" dirty="0">
              <a:latin typeface="+mj-ea"/>
              <a:ea typeface="+mj-ea"/>
            </a:rPr>
            <a:t>親自前往，不能以書面方式檢舉</a:t>
          </a:r>
          <a:r>
            <a:rPr lang="en-US" altLang="zh-TW" dirty="0">
              <a:latin typeface="+mj-ea"/>
              <a:ea typeface="+mj-ea"/>
            </a:rPr>
            <a:t>?</a:t>
          </a:r>
          <a:endParaRPr lang="zh-TW" altLang="en-US" dirty="0"/>
        </a:p>
      </dgm:t>
    </dgm:pt>
    <dgm:pt modelId="{F8CE8740-B351-4A31-8841-ACFC1BBA5FB2}" type="parTrans" cxnId="{4E096BF5-5730-41ED-BC58-EEC0AC04082A}">
      <dgm:prSet/>
      <dgm:spPr/>
      <dgm:t>
        <a:bodyPr/>
        <a:lstStyle/>
        <a:p>
          <a:endParaRPr lang="zh-TW" altLang="en-US"/>
        </a:p>
      </dgm:t>
    </dgm:pt>
    <dgm:pt modelId="{575A1D96-E22A-43C1-A85D-490C93B2BA58}" type="sibTrans" cxnId="{4E096BF5-5730-41ED-BC58-EEC0AC04082A}">
      <dgm:prSet/>
      <dgm:spPr/>
      <dgm:t>
        <a:bodyPr/>
        <a:lstStyle/>
        <a:p>
          <a:endParaRPr lang="zh-TW" altLang="en-US"/>
        </a:p>
      </dgm:t>
    </dgm:pt>
    <dgm:pt modelId="{F40482A1-6FDB-49BD-BF51-CC753482ABB0}">
      <dgm:prSet phldrT="[文字]" custT="1"/>
      <dgm:spPr/>
      <dgm:t>
        <a:bodyPr/>
        <a:lstStyle/>
        <a:p>
          <a:pPr algn="l"/>
          <a:r>
            <a:rPr lang="en-US" altLang="zh-TW" sz="2800" dirty="0">
              <a:latin typeface="+mj-ea"/>
              <a:ea typeface="+mj-ea"/>
            </a:rPr>
            <a:t>8.</a:t>
          </a:r>
          <a:r>
            <a:rPr lang="zh-TW" altLang="en-US" sz="2800" dirty="0">
              <a:latin typeface="+mj-ea"/>
              <a:ea typeface="+mj-ea"/>
            </a:rPr>
            <a:t>候選人以提供你</a:t>
          </a:r>
          <a:r>
            <a:rPr lang="en-US" altLang="zh-TW" sz="2800" dirty="0">
              <a:latin typeface="+mj-ea"/>
              <a:ea typeface="+mj-ea"/>
            </a:rPr>
            <a:t/>
          </a:r>
          <a:br>
            <a:rPr lang="en-US" altLang="zh-TW" sz="2800" dirty="0">
              <a:latin typeface="+mj-ea"/>
              <a:ea typeface="+mj-ea"/>
            </a:rPr>
          </a:br>
          <a:r>
            <a: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交通費用</a:t>
          </a:r>
          <a:r>
            <a:rPr lang="zh-TW" altLang="en-US" sz="2800" dirty="0">
              <a:latin typeface="+mj-ea"/>
              <a:ea typeface="+mj-ea"/>
            </a:rPr>
            <a:t>，請你投票支持特定候選人算賄選</a:t>
          </a:r>
          <a:r>
            <a:rPr lang="en-US" altLang="zh-TW" sz="2800" dirty="0">
              <a:latin typeface="+mj-ea"/>
              <a:ea typeface="+mj-ea"/>
            </a:rPr>
            <a:t>?</a:t>
          </a:r>
          <a:endParaRPr lang="zh-TW" altLang="en-US" sz="2800" dirty="0"/>
        </a:p>
      </dgm:t>
    </dgm:pt>
    <dgm:pt modelId="{96DCE887-3AF7-48A4-951B-4487AFDAE79D}" type="parTrans" cxnId="{66127945-1B18-48A3-B5E5-8EFEBB614902}">
      <dgm:prSet/>
      <dgm:spPr/>
      <dgm:t>
        <a:bodyPr/>
        <a:lstStyle/>
        <a:p>
          <a:endParaRPr lang="zh-TW" altLang="en-US"/>
        </a:p>
      </dgm:t>
    </dgm:pt>
    <dgm:pt modelId="{0677DDD5-F8D6-48AB-BE3B-15DABEE5CB5E}" type="sibTrans" cxnId="{66127945-1B18-48A3-B5E5-8EFEBB614902}">
      <dgm:prSet/>
      <dgm:spPr/>
      <dgm:t>
        <a:bodyPr/>
        <a:lstStyle/>
        <a:p>
          <a:endParaRPr lang="zh-TW" altLang="en-US"/>
        </a:p>
      </dgm:t>
    </dgm:pt>
    <dgm:pt modelId="{76BC8AA6-B001-4842-992B-326BD79E149C}">
      <dgm:prSet phldrT="[文字]"/>
      <dgm:spPr/>
      <dgm:t>
        <a:bodyPr/>
        <a:lstStyle/>
        <a:p>
          <a:pPr algn="l"/>
          <a:r>
            <a:rPr kumimoji="0" lang="en-US" altLang="zh-TW" b="0" dirty="0">
              <a:latin typeface="+mj-ea"/>
              <a:ea typeface="+mj-ea"/>
            </a:rPr>
            <a:t>9.</a:t>
          </a:r>
          <a:r>
            <a:rPr kumimoji="0" lang="zh-TW" altLang="en-US" b="0" dirty="0">
              <a:latin typeface="+mj-ea"/>
              <a:ea typeface="+mj-ea"/>
            </a:rPr>
            <a:t>檢舉時可以到</a:t>
          </a:r>
          <a:r>
            <a:rPr kumimoji="0" lang="en-US" altLang="zh-TW" b="0" dirty="0">
              <a:latin typeface="+mj-ea"/>
              <a:ea typeface="+mj-ea"/>
            </a:rPr>
            <a:t/>
          </a:r>
          <a:br>
            <a:rPr kumimoji="0" lang="en-US" altLang="zh-TW" b="0" dirty="0">
              <a:latin typeface="+mj-ea"/>
              <a:ea typeface="+mj-ea"/>
            </a:rPr>
          </a:br>
          <a:r>
            <a:rPr kumimoji="0" lang="zh-TW" altLang="en-US" b="0" dirty="0">
              <a:latin typeface="+mj-ea"/>
              <a:ea typeface="+mj-ea"/>
            </a:rPr>
            <a:t>哪些單位檢舉？</a:t>
          </a:r>
          <a:endParaRPr lang="zh-TW" altLang="en-US" b="0" dirty="0"/>
        </a:p>
      </dgm:t>
    </dgm:pt>
    <dgm:pt modelId="{397D6784-765B-4B62-A56E-EDD1E40DAE21}" type="parTrans" cxnId="{D86C189F-40D3-4962-9154-3D15C3E116FB}">
      <dgm:prSet/>
      <dgm:spPr/>
      <dgm:t>
        <a:bodyPr/>
        <a:lstStyle/>
        <a:p>
          <a:endParaRPr lang="zh-TW" altLang="en-US"/>
        </a:p>
      </dgm:t>
    </dgm:pt>
    <dgm:pt modelId="{EA60D1C4-CE6F-4D52-A252-23652FA2F88B}" type="sibTrans" cxnId="{D86C189F-40D3-4962-9154-3D15C3E116FB}">
      <dgm:prSet/>
      <dgm:spPr/>
      <dgm:t>
        <a:bodyPr/>
        <a:lstStyle/>
        <a:p>
          <a:endParaRPr lang="zh-TW" altLang="en-US"/>
        </a:p>
      </dgm:t>
    </dgm:pt>
    <dgm:pt modelId="{C7B6A57B-0490-4D9E-91B7-6A625F1831A1}">
      <dgm:prSet phldrT="[文字]"/>
      <dgm:spPr/>
      <dgm:t>
        <a:bodyPr/>
        <a:lstStyle/>
        <a:p>
          <a:pPr algn="l"/>
          <a:r>
            <a:rPr lang="en-US" altLang="zh-TW" dirty="0">
              <a:latin typeface="+mj-ea"/>
              <a:ea typeface="+mj-ea"/>
            </a:rPr>
            <a:t>10.</a:t>
          </a:r>
          <a:r>
            <a:rPr lang="zh-TW" altLang="en-US" dirty="0">
              <a:latin typeface="+mj-ea"/>
              <a:ea typeface="+mj-ea"/>
            </a:rPr>
            <a:t>選舉人因為投票而損失做工的收入，可以向候選人拿</a:t>
          </a:r>
          <a:r>
            <a:rPr lang="en-US" altLang="zh-TW" dirty="0">
              <a:latin typeface="+mj-ea"/>
              <a:ea typeface="+mj-ea"/>
            </a:rPr>
            <a:t>《</a:t>
          </a:r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走路的工錢</a:t>
          </a:r>
          <a:r>
            <a:rPr lang="en-US" altLang="zh-TW" dirty="0">
              <a:latin typeface="+mj-ea"/>
              <a:ea typeface="+mj-ea"/>
            </a:rPr>
            <a:t>》</a:t>
          </a:r>
          <a:r>
            <a:rPr lang="zh-TW" altLang="en-US" dirty="0">
              <a:latin typeface="+mj-ea"/>
              <a:ea typeface="+mj-ea"/>
            </a:rPr>
            <a:t>以補貼損失</a:t>
          </a:r>
          <a:r>
            <a:rPr lang="en-US" altLang="zh-TW" dirty="0">
              <a:latin typeface="+mj-ea"/>
              <a:ea typeface="+mj-ea"/>
            </a:rPr>
            <a:t>?</a:t>
          </a:r>
          <a:endParaRPr lang="zh-TW" altLang="en-US" b="0" dirty="0"/>
        </a:p>
      </dgm:t>
    </dgm:pt>
    <dgm:pt modelId="{199C8C66-74D7-4CE4-9D85-976BE143A67D}" type="parTrans" cxnId="{6E274E4B-C731-435A-A77D-E9B6216A5D55}">
      <dgm:prSet/>
      <dgm:spPr/>
      <dgm:t>
        <a:bodyPr/>
        <a:lstStyle/>
        <a:p>
          <a:endParaRPr lang="zh-TW" altLang="en-US"/>
        </a:p>
      </dgm:t>
    </dgm:pt>
    <dgm:pt modelId="{7017A4BC-420E-4B94-AC5D-C1610DE17B7B}" type="sibTrans" cxnId="{6E274E4B-C731-435A-A77D-E9B6216A5D55}">
      <dgm:prSet/>
      <dgm:spPr/>
      <dgm:t>
        <a:bodyPr/>
        <a:lstStyle/>
        <a:p>
          <a:endParaRPr lang="zh-TW" altLang="en-US"/>
        </a:p>
      </dgm:t>
    </dgm:pt>
    <dgm:pt modelId="{8EF95BF6-927B-4846-B4C7-DAF96BCB480A}" type="pres">
      <dgm:prSet presAssocID="{7ABD2E00-98D9-4C99-845A-F1A467FBF3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8CD80B-E489-4F41-A84A-FF5B88140953}" type="pres">
      <dgm:prSet presAssocID="{0F30DCAF-6568-4854-919F-238D2329C6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5F386C-AA01-4F18-9773-A4E3ACE75002}" type="pres">
      <dgm:prSet presAssocID="{575A1D96-E22A-43C1-A85D-490C93B2BA58}" presName="sibTrans" presStyleCnt="0"/>
      <dgm:spPr/>
    </dgm:pt>
    <dgm:pt modelId="{0BE3AE6B-5670-4C1F-BA04-23EE906BD4E4}" type="pres">
      <dgm:prSet presAssocID="{F40482A1-6FDB-49BD-BF51-CC753482AB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66439D-006F-48B2-A898-017EB0CA9FF7}" type="pres">
      <dgm:prSet presAssocID="{0677DDD5-F8D6-48AB-BE3B-15DABEE5CB5E}" presName="sibTrans" presStyleCnt="0"/>
      <dgm:spPr/>
    </dgm:pt>
    <dgm:pt modelId="{F32068B7-B78C-4E14-A001-96065E22A89E}" type="pres">
      <dgm:prSet presAssocID="{76BC8AA6-B001-4842-992B-326BD79E149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E106C5-21D2-4054-903E-444B4F97720A}" type="pres">
      <dgm:prSet presAssocID="{EA60D1C4-CE6F-4D52-A252-23652FA2F88B}" presName="sibTrans" presStyleCnt="0"/>
      <dgm:spPr/>
    </dgm:pt>
    <dgm:pt modelId="{ADC688F7-E429-4CBD-AD8E-90C0E58B0939}" type="pres">
      <dgm:prSet presAssocID="{C7B6A57B-0490-4D9E-91B7-6A625F1831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096BF5-5730-41ED-BC58-EEC0AC04082A}" srcId="{7ABD2E00-98D9-4C99-845A-F1A467FBF352}" destId="{0F30DCAF-6568-4854-919F-238D2329C6E4}" srcOrd="0" destOrd="0" parTransId="{F8CE8740-B351-4A31-8841-ACFC1BBA5FB2}" sibTransId="{575A1D96-E22A-43C1-A85D-490C93B2BA58}"/>
    <dgm:cxn modelId="{2E0E2F42-FFD8-436F-938C-5729A68FC011}" type="presOf" srcId="{7ABD2E00-98D9-4C99-845A-F1A467FBF352}" destId="{8EF95BF6-927B-4846-B4C7-DAF96BCB480A}" srcOrd="0" destOrd="0" presId="urn:microsoft.com/office/officeart/2005/8/layout/default#4"/>
    <dgm:cxn modelId="{6E274E4B-C731-435A-A77D-E9B6216A5D55}" srcId="{7ABD2E00-98D9-4C99-845A-F1A467FBF352}" destId="{C7B6A57B-0490-4D9E-91B7-6A625F1831A1}" srcOrd="3" destOrd="0" parTransId="{199C8C66-74D7-4CE4-9D85-976BE143A67D}" sibTransId="{7017A4BC-420E-4B94-AC5D-C1610DE17B7B}"/>
    <dgm:cxn modelId="{22F25C3D-1145-4646-BC17-76FE947C7C99}" type="presOf" srcId="{0F30DCAF-6568-4854-919F-238D2329C6E4}" destId="{328CD80B-E489-4F41-A84A-FF5B88140953}" srcOrd="0" destOrd="0" presId="urn:microsoft.com/office/officeart/2005/8/layout/default#4"/>
    <dgm:cxn modelId="{D86C189F-40D3-4962-9154-3D15C3E116FB}" srcId="{7ABD2E00-98D9-4C99-845A-F1A467FBF352}" destId="{76BC8AA6-B001-4842-992B-326BD79E149C}" srcOrd="2" destOrd="0" parTransId="{397D6784-765B-4B62-A56E-EDD1E40DAE21}" sibTransId="{EA60D1C4-CE6F-4D52-A252-23652FA2F88B}"/>
    <dgm:cxn modelId="{8F0D36E8-0FDD-47B2-B443-03E7878BE10E}" type="presOf" srcId="{76BC8AA6-B001-4842-992B-326BD79E149C}" destId="{F32068B7-B78C-4E14-A001-96065E22A89E}" srcOrd="0" destOrd="0" presId="urn:microsoft.com/office/officeart/2005/8/layout/default#4"/>
    <dgm:cxn modelId="{A92114A4-823B-4863-9ACE-BA72AD510389}" type="presOf" srcId="{F40482A1-6FDB-49BD-BF51-CC753482ABB0}" destId="{0BE3AE6B-5670-4C1F-BA04-23EE906BD4E4}" srcOrd="0" destOrd="0" presId="urn:microsoft.com/office/officeart/2005/8/layout/default#4"/>
    <dgm:cxn modelId="{66127945-1B18-48A3-B5E5-8EFEBB614902}" srcId="{7ABD2E00-98D9-4C99-845A-F1A467FBF352}" destId="{F40482A1-6FDB-49BD-BF51-CC753482ABB0}" srcOrd="1" destOrd="0" parTransId="{96DCE887-3AF7-48A4-951B-4487AFDAE79D}" sibTransId="{0677DDD5-F8D6-48AB-BE3B-15DABEE5CB5E}"/>
    <dgm:cxn modelId="{97D9DC25-DFB8-4C7E-ABFB-5A215499A3FE}" type="presOf" srcId="{C7B6A57B-0490-4D9E-91B7-6A625F1831A1}" destId="{ADC688F7-E429-4CBD-AD8E-90C0E58B0939}" srcOrd="0" destOrd="0" presId="urn:microsoft.com/office/officeart/2005/8/layout/default#4"/>
    <dgm:cxn modelId="{B28B691D-A00C-4DDF-8A5D-FF240710309C}" type="presParOf" srcId="{8EF95BF6-927B-4846-B4C7-DAF96BCB480A}" destId="{328CD80B-E489-4F41-A84A-FF5B88140953}" srcOrd="0" destOrd="0" presId="urn:microsoft.com/office/officeart/2005/8/layout/default#4"/>
    <dgm:cxn modelId="{668DE661-77BB-4CDC-9CF0-FC6F1C5E7962}" type="presParOf" srcId="{8EF95BF6-927B-4846-B4C7-DAF96BCB480A}" destId="{115F386C-AA01-4F18-9773-A4E3ACE75002}" srcOrd="1" destOrd="0" presId="urn:microsoft.com/office/officeart/2005/8/layout/default#4"/>
    <dgm:cxn modelId="{49673C94-0508-41F8-8876-B39CFDE1BCE4}" type="presParOf" srcId="{8EF95BF6-927B-4846-B4C7-DAF96BCB480A}" destId="{0BE3AE6B-5670-4C1F-BA04-23EE906BD4E4}" srcOrd="2" destOrd="0" presId="urn:microsoft.com/office/officeart/2005/8/layout/default#4"/>
    <dgm:cxn modelId="{68E3F183-68F8-49DB-A10F-1103A5166D57}" type="presParOf" srcId="{8EF95BF6-927B-4846-B4C7-DAF96BCB480A}" destId="{E066439D-006F-48B2-A898-017EB0CA9FF7}" srcOrd="3" destOrd="0" presId="urn:microsoft.com/office/officeart/2005/8/layout/default#4"/>
    <dgm:cxn modelId="{D268B7BD-9424-499B-9085-EA4B10AC30C5}" type="presParOf" srcId="{8EF95BF6-927B-4846-B4C7-DAF96BCB480A}" destId="{F32068B7-B78C-4E14-A001-96065E22A89E}" srcOrd="4" destOrd="0" presId="urn:microsoft.com/office/officeart/2005/8/layout/default#4"/>
    <dgm:cxn modelId="{DF9F3FA1-3449-441B-B757-469BAFDCE31D}" type="presParOf" srcId="{8EF95BF6-927B-4846-B4C7-DAF96BCB480A}" destId="{3FE106C5-21D2-4054-903E-444B4F97720A}" srcOrd="5" destOrd="0" presId="urn:microsoft.com/office/officeart/2005/8/layout/default#4"/>
    <dgm:cxn modelId="{8E35E026-0A13-409C-B508-914AF479A789}" type="presParOf" srcId="{8EF95BF6-927B-4846-B4C7-DAF96BCB480A}" destId="{ADC688F7-E429-4CBD-AD8E-90C0E58B0939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ADB2D-8491-4AD8-968E-C0454EE15DC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C7E0670-F082-4743-939F-A320D54AA45F}">
      <dgm:prSet phldrT="[文字]"/>
      <dgm:spPr/>
      <dgm:t>
        <a:bodyPr/>
        <a:lstStyle/>
        <a:p>
          <a:pPr rtl="0"/>
          <a:r>
            <a:rPr kumimoji="1" lang="zh-TW" b="1" i="0" u="none" baseline="0" dirty="0"/>
            <a:t>現金財物 </a:t>
          </a:r>
          <a:endParaRPr lang="zh-TW" altLang="en-US" dirty="0"/>
        </a:p>
      </dgm:t>
    </dgm:pt>
    <dgm:pt modelId="{E0332338-086C-4C90-96F5-65F3226FDF70}" type="parTrans" cxnId="{B5FDE2D8-B11D-4CB3-868C-C09D4EE563B3}">
      <dgm:prSet/>
      <dgm:spPr/>
      <dgm:t>
        <a:bodyPr/>
        <a:lstStyle/>
        <a:p>
          <a:endParaRPr lang="zh-TW" altLang="en-US"/>
        </a:p>
      </dgm:t>
    </dgm:pt>
    <dgm:pt modelId="{5EA7D439-3CAD-4015-B0CD-13EB817C2120}" type="sibTrans" cxnId="{B5FDE2D8-B11D-4CB3-868C-C09D4EE563B3}">
      <dgm:prSet/>
      <dgm:spPr/>
      <dgm:t>
        <a:bodyPr/>
        <a:lstStyle/>
        <a:p>
          <a:endParaRPr lang="zh-TW" altLang="en-US"/>
        </a:p>
      </dgm:t>
    </dgm:pt>
    <dgm:pt modelId="{D16E61B2-4321-4F20-8B2E-A5EF34502CD1}">
      <dgm:prSet/>
      <dgm:spPr/>
      <dgm:t>
        <a:bodyPr/>
        <a:lstStyle/>
        <a:p>
          <a:pPr rtl="0"/>
          <a:r>
            <a:rPr kumimoji="1" lang="zh-TW" b="1" i="0" u="none" baseline="0" dirty="0"/>
            <a:t>物品 </a:t>
          </a:r>
          <a:endParaRPr lang="zh-TW" b="0" i="0" u="none" dirty="0"/>
        </a:p>
      </dgm:t>
    </dgm:pt>
    <dgm:pt modelId="{A257DE61-FD4B-4525-90B1-203443C6A55F}" type="parTrans" cxnId="{9D88DF0F-EA13-479E-9F25-5D10F7AD6256}">
      <dgm:prSet/>
      <dgm:spPr/>
      <dgm:t>
        <a:bodyPr/>
        <a:lstStyle/>
        <a:p>
          <a:endParaRPr lang="zh-TW" altLang="en-US"/>
        </a:p>
      </dgm:t>
    </dgm:pt>
    <dgm:pt modelId="{1ED6E311-5E72-44E9-8317-0DF3AFFE32FE}" type="sibTrans" cxnId="{9D88DF0F-EA13-479E-9F25-5D10F7AD6256}">
      <dgm:prSet/>
      <dgm:spPr/>
      <dgm:t>
        <a:bodyPr/>
        <a:lstStyle/>
        <a:p>
          <a:endParaRPr lang="zh-TW" altLang="en-US"/>
        </a:p>
      </dgm:t>
    </dgm:pt>
    <dgm:pt modelId="{2BE1B2D5-87AB-4BE9-BE1D-B3027CD48490}">
      <dgm:prSet/>
      <dgm:spPr/>
      <dgm:t>
        <a:bodyPr/>
        <a:lstStyle/>
        <a:p>
          <a:pPr rtl="0"/>
          <a:r>
            <a:rPr kumimoji="1" lang="zh-TW" b="1" i="0" u="none" baseline="0" dirty="0"/>
            <a:t>捐助 </a:t>
          </a:r>
          <a:endParaRPr lang="zh-TW" b="0" i="0" u="none" dirty="0"/>
        </a:p>
      </dgm:t>
    </dgm:pt>
    <dgm:pt modelId="{E4D99C89-F997-44D1-A645-969A46A13BAC}" type="parTrans" cxnId="{E7DFF772-DD78-4FE3-893E-8C410026A032}">
      <dgm:prSet/>
      <dgm:spPr/>
      <dgm:t>
        <a:bodyPr/>
        <a:lstStyle/>
        <a:p>
          <a:endParaRPr lang="zh-TW" altLang="en-US"/>
        </a:p>
      </dgm:t>
    </dgm:pt>
    <dgm:pt modelId="{6533C374-ADFC-45B9-A6E9-52199775A6B0}" type="sibTrans" cxnId="{E7DFF772-DD78-4FE3-893E-8C410026A032}">
      <dgm:prSet/>
      <dgm:spPr/>
      <dgm:t>
        <a:bodyPr/>
        <a:lstStyle/>
        <a:p>
          <a:endParaRPr lang="zh-TW" altLang="en-US"/>
        </a:p>
      </dgm:t>
    </dgm:pt>
    <dgm:pt modelId="{C14F656A-E5AB-43D7-9A36-22E2DF994F23}">
      <dgm:prSet phldrT="[文字]"/>
      <dgm:spPr/>
      <dgm:t>
        <a:bodyPr/>
        <a:lstStyle/>
        <a:p>
          <a:pPr rtl="0"/>
          <a:r>
            <a:rPr kumimoji="1" lang="zh-TW" altLang="en-US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走路工費、交通費</a:t>
          </a:r>
          <a:endParaRPr lang="zh-TW" altLang="en-US" b="0" dirty="0">
            <a:effectLst/>
          </a:endParaRPr>
        </a:p>
      </dgm:t>
    </dgm:pt>
    <dgm:pt modelId="{92E771BA-2B06-4B9C-8710-38528B256B1A}" type="parTrans" cxnId="{4420605F-6A34-4B4E-A35B-2A4F3032459F}">
      <dgm:prSet/>
      <dgm:spPr/>
      <dgm:t>
        <a:bodyPr/>
        <a:lstStyle/>
        <a:p>
          <a:endParaRPr lang="zh-TW" altLang="en-US"/>
        </a:p>
      </dgm:t>
    </dgm:pt>
    <dgm:pt modelId="{8E044221-CCA3-4AEC-B033-F77E17FE458D}" type="sibTrans" cxnId="{4420605F-6A34-4B4E-A35B-2A4F3032459F}">
      <dgm:prSet/>
      <dgm:spPr/>
      <dgm:t>
        <a:bodyPr/>
        <a:lstStyle/>
        <a:p>
          <a:endParaRPr lang="zh-TW" altLang="en-US"/>
        </a:p>
      </dgm:t>
    </dgm:pt>
    <dgm:pt modelId="{46887B60-4AA3-40DB-AE14-1DC78E1A43FC}">
      <dgm:prSet phldrT="[文字]"/>
      <dgm:spPr/>
      <dgm:t>
        <a:bodyPr/>
        <a:lstStyle/>
        <a:p>
          <a:pPr rtl="0"/>
          <a:r>
            <a:rPr kumimoji="1" lang="zh-TW" altLang="en-US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茶水費</a:t>
          </a:r>
          <a:endParaRPr lang="zh-TW" altLang="en-US" b="0" dirty="0">
            <a:effectLst/>
          </a:endParaRPr>
        </a:p>
      </dgm:t>
    </dgm:pt>
    <dgm:pt modelId="{31286037-D44E-4432-82E5-C7F1A65110AA}" type="parTrans" cxnId="{01EDB30A-6A67-4660-B37E-B625BA49F3EC}">
      <dgm:prSet/>
      <dgm:spPr/>
      <dgm:t>
        <a:bodyPr/>
        <a:lstStyle/>
        <a:p>
          <a:endParaRPr lang="zh-TW" altLang="en-US"/>
        </a:p>
      </dgm:t>
    </dgm:pt>
    <dgm:pt modelId="{204EE913-35CE-4A91-9538-4F2F4F290F30}" type="sibTrans" cxnId="{01EDB30A-6A67-4660-B37E-B625BA49F3EC}">
      <dgm:prSet/>
      <dgm:spPr/>
      <dgm:t>
        <a:bodyPr/>
        <a:lstStyle/>
        <a:p>
          <a:endParaRPr lang="zh-TW" altLang="en-US"/>
        </a:p>
      </dgm:t>
    </dgm:pt>
    <dgm:pt modelId="{0EDAA150-D885-4365-BAC1-DD583F272E25}">
      <dgm:prSet phldrT="[文字]"/>
      <dgm:spPr/>
      <dgm:t>
        <a:bodyPr/>
        <a:lstStyle/>
        <a:p>
          <a:pPr rtl="0"/>
          <a:r>
            <a:rPr kumimoji="1" lang="zh-TW" altLang="en-US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現金、禮券、摸彩</a:t>
          </a:r>
          <a:endParaRPr lang="zh-TW" altLang="en-US" b="0" dirty="0">
            <a:effectLst/>
          </a:endParaRPr>
        </a:p>
      </dgm:t>
    </dgm:pt>
    <dgm:pt modelId="{B957847F-E586-4A09-894A-A9121FB55513}" type="parTrans" cxnId="{BDEFF6D4-715F-4634-8A16-CA79C3B74B2C}">
      <dgm:prSet/>
      <dgm:spPr/>
      <dgm:t>
        <a:bodyPr/>
        <a:lstStyle/>
        <a:p>
          <a:endParaRPr lang="zh-TW" altLang="en-US"/>
        </a:p>
      </dgm:t>
    </dgm:pt>
    <dgm:pt modelId="{A6B60B5A-848F-44C6-8B4F-193FD511C726}" type="sibTrans" cxnId="{BDEFF6D4-715F-4634-8A16-CA79C3B74B2C}">
      <dgm:prSet/>
      <dgm:spPr/>
      <dgm:t>
        <a:bodyPr/>
        <a:lstStyle/>
        <a:p>
          <a:endParaRPr lang="zh-TW" altLang="en-US"/>
        </a:p>
      </dgm:t>
    </dgm:pt>
    <dgm:pt modelId="{23B3EA79-D4B7-4AB8-9344-AFBB5C26B988}">
      <dgm:prSet/>
      <dgm:spPr/>
      <dgm:t>
        <a:bodyPr/>
        <a:lstStyle/>
        <a:p>
          <a:r>
            <a:rPr kumimoji="1" lang="zh-TW" altLang="en-US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有經濟價值之日常用品</a:t>
          </a:r>
          <a:endParaRPr lang="zh-TW" altLang="en-US" b="0" dirty="0">
            <a:effectLst/>
          </a:endParaRPr>
        </a:p>
      </dgm:t>
    </dgm:pt>
    <dgm:pt modelId="{424A2546-8EE1-4F32-BCF8-28F5D4850A26}" type="parTrans" cxnId="{667C7B9F-08E4-4A50-B4FB-E511B24BCDEB}">
      <dgm:prSet/>
      <dgm:spPr/>
      <dgm:t>
        <a:bodyPr/>
        <a:lstStyle/>
        <a:p>
          <a:endParaRPr lang="zh-TW" altLang="en-US"/>
        </a:p>
      </dgm:t>
    </dgm:pt>
    <dgm:pt modelId="{9F2F6868-64BE-4C91-97D3-AA06D1EC69F3}" type="sibTrans" cxnId="{667C7B9F-08E4-4A50-B4FB-E511B24BCDEB}">
      <dgm:prSet/>
      <dgm:spPr/>
      <dgm:t>
        <a:bodyPr/>
        <a:lstStyle/>
        <a:p>
          <a:endParaRPr lang="zh-TW" altLang="en-US"/>
        </a:p>
      </dgm:t>
    </dgm:pt>
    <dgm:pt modelId="{0BAB941A-DAE1-4B4D-A12B-86BE6D2A2E4C}">
      <dgm:prSet/>
      <dgm:spPr/>
      <dgm:t>
        <a:bodyPr/>
        <a:lstStyle/>
        <a:p>
          <a:r>
            <a:rPr kumimoji="1" lang="en-US" altLang="zh-TW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(</a:t>
          </a:r>
          <a:r>
            <a:rPr kumimoji="1" lang="zh-TW" altLang="en-US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超過</a:t>
          </a:r>
          <a:r>
            <a:rPr kumimoji="1" lang="en-US" altLang="zh-TW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30</a:t>
          </a:r>
          <a:r>
            <a:rPr kumimoji="1" lang="zh-TW" altLang="en-US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元</a:t>
          </a:r>
          <a:r>
            <a:rPr kumimoji="1" lang="en-US" altLang="zh-TW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b="0" dirty="0">
            <a:effectLst/>
          </a:endParaRPr>
        </a:p>
      </dgm:t>
    </dgm:pt>
    <dgm:pt modelId="{C562F461-6079-4115-84A7-1EF31ED69F80}" type="parTrans" cxnId="{A5CEB395-63A6-4E7A-8D27-C4B78D2116A0}">
      <dgm:prSet/>
      <dgm:spPr/>
      <dgm:t>
        <a:bodyPr/>
        <a:lstStyle/>
        <a:p>
          <a:endParaRPr lang="zh-TW" altLang="en-US"/>
        </a:p>
      </dgm:t>
    </dgm:pt>
    <dgm:pt modelId="{FF991127-E758-4A5A-9323-56C5AE01E393}" type="sibTrans" cxnId="{A5CEB395-63A6-4E7A-8D27-C4B78D2116A0}">
      <dgm:prSet/>
      <dgm:spPr/>
      <dgm:t>
        <a:bodyPr/>
        <a:lstStyle/>
        <a:p>
          <a:endParaRPr lang="zh-TW" altLang="en-US"/>
        </a:p>
      </dgm:t>
    </dgm:pt>
    <dgm:pt modelId="{858081AD-DCC2-418F-BD58-38073A21018F}">
      <dgm:prSet/>
      <dgm:spPr/>
      <dgm:t>
        <a:bodyPr/>
        <a:lstStyle/>
        <a:p>
          <a:pPr rtl="0"/>
          <a:r>
            <a:rPr kumimoji="1" lang="zh-TW" altLang="en-US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假借捐助名義，提供廟宇、同鄉會</a:t>
          </a:r>
          <a:endParaRPr lang="zh-TW" b="0" i="0" u="none" dirty="0"/>
        </a:p>
      </dgm:t>
    </dgm:pt>
    <dgm:pt modelId="{390E5A59-F09A-491B-9455-189E0EE0C1F3}" type="parTrans" cxnId="{5B919A3B-9F50-41AD-BDB9-2F85E4834949}">
      <dgm:prSet/>
      <dgm:spPr/>
      <dgm:t>
        <a:bodyPr/>
        <a:lstStyle/>
        <a:p>
          <a:endParaRPr lang="zh-TW" altLang="en-US"/>
        </a:p>
      </dgm:t>
    </dgm:pt>
    <dgm:pt modelId="{315FFD47-334D-4DC1-9B76-F807D53E9F43}" type="sibTrans" cxnId="{5B919A3B-9F50-41AD-BDB9-2F85E4834949}">
      <dgm:prSet/>
      <dgm:spPr/>
      <dgm:t>
        <a:bodyPr/>
        <a:lstStyle/>
        <a:p>
          <a:endParaRPr lang="zh-TW" altLang="en-US"/>
        </a:p>
      </dgm:t>
    </dgm:pt>
    <dgm:pt modelId="{2A79D574-FBFC-46E7-880E-F5AFC70BDF53}">
      <dgm:prSet/>
      <dgm:spPr/>
      <dgm:t>
        <a:bodyPr/>
        <a:lstStyle/>
        <a:p>
          <a:pPr rtl="0"/>
          <a:r>
            <a:rPr kumimoji="1" lang="zh-TW" altLang="en-US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機構團體經費。</a:t>
          </a:r>
          <a:endParaRPr lang="zh-TW" b="0" i="0" u="none" dirty="0"/>
        </a:p>
      </dgm:t>
    </dgm:pt>
    <dgm:pt modelId="{D38642E6-40D4-4F5B-97F5-482DF2875D3F}" type="parTrans" cxnId="{D3F636AF-437A-40B8-9498-345CD2EAC756}">
      <dgm:prSet/>
      <dgm:spPr/>
      <dgm:t>
        <a:bodyPr/>
        <a:lstStyle/>
        <a:p>
          <a:endParaRPr lang="zh-TW" altLang="en-US"/>
        </a:p>
      </dgm:t>
    </dgm:pt>
    <dgm:pt modelId="{248BCBAF-C59E-4886-A53A-4406B4F4EF7E}" type="sibTrans" cxnId="{D3F636AF-437A-40B8-9498-345CD2EAC756}">
      <dgm:prSet/>
      <dgm:spPr/>
      <dgm:t>
        <a:bodyPr/>
        <a:lstStyle/>
        <a:p>
          <a:endParaRPr lang="zh-TW" altLang="en-US"/>
        </a:p>
      </dgm:t>
    </dgm:pt>
    <dgm:pt modelId="{FDAF148A-0BAB-42E6-A61A-6D504320D205}" type="pres">
      <dgm:prSet presAssocID="{C6AADB2D-8491-4AD8-968E-C0454EE15D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165496F-8AEC-4CF6-A3F5-AD5A82F85077}" type="pres">
      <dgm:prSet presAssocID="{5C7E0670-F082-4743-939F-A320D54AA45F}" presName="composite" presStyleCnt="0"/>
      <dgm:spPr/>
    </dgm:pt>
    <dgm:pt modelId="{3812C7BF-3D42-4E50-A16E-46437FD704A2}" type="pres">
      <dgm:prSet presAssocID="{5C7E0670-F082-4743-939F-A320D54AA45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689668-94AA-490B-A311-1B394A526918}" type="pres">
      <dgm:prSet presAssocID="{5C7E0670-F082-4743-939F-A320D54AA45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240A8B-1555-48C4-A934-A41D94473A7C}" type="pres">
      <dgm:prSet presAssocID="{5EA7D439-3CAD-4015-B0CD-13EB817C2120}" presName="space" presStyleCnt="0"/>
      <dgm:spPr/>
    </dgm:pt>
    <dgm:pt modelId="{18B46DC4-BA02-4C0C-938B-65718FE7FEDF}" type="pres">
      <dgm:prSet presAssocID="{D16E61B2-4321-4F20-8B2E-A5EF34502CD1}" presName="composite" presStyleCnt="0"/>
      <dgm:spPr/>
    </dgm:pt>
    <dgm:pt modelId="{6BE633F9-5EB7-434F-982E-F27E26781DFB}" type="pres">
      <dgm:prSet presAssocID="{D16E61B2-4321-4F20-8B2E-A5EF34502CD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7DB555-3070-4E4D-911B-8446E1215C0E}" type="pres">
      <dgm:prSet presAssocID="{D16E61B2-4321-4F20-8B2E-A5EF34502CD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738CA6-056D-45B3-B88F-71C6DD67ECE2}" type="pres">
      <dgm:prSet presAssocID="{1ED6E311-5E72-44E9-8317-0DF3AFFE32FE}" presName="space" presStyleCnt="0"/>
      <dgm:spPr/>
    </dgm:pt>
    <dgm:pt modelId="{8B52CA2A-FCFA-4DEC-8047-29CFD29D5042}" type="pres">
      <dgm:prSet presAssocID="{2BE1B2D5-87AB-4BE9-BE1D-B3027CD48490}" presName="composite" presStyleCnt="0"/>
      <dgm:spPr/>
    </dgm:pt>
    <dgm:pt modelId="{8B0CD59D-1EA6-4FF9-8A42-0CF0B8895687}" type="pres">
      <dgm:prSet presAssocID="{2BE1B2D5-87AB-4BE9-BE1D-B3027CD484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4B63EB-512F-4C94-B692-798EF8160FB5}" type="pres">
      <dgm:prSet presAssocID="{2BE1B2D5-87AB-4BE9-BE1D-B3027CD4849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420605F-6A34-4B4E-A35B-2A4F3032459F}" srcId="{5C7E0670-F082-4743-939F-A320D54AA45F}" destId="{C14F656A-E5AB-43D7-9A36-22E2DF994F23}" srcOrd="0" destOrd="0" parTransId="{92E771BA-2B06-4B9C-8710-38528B256B1A}" sibTransId="{8E044221-CCA3-4AEC-B033-F77E17FE458D}"/>
    <dgm:cxn modelId="{7AFFF2BA-9A4D-41C4-BECC-BC41071054DF}" type="presOf" srcId="{2BE1B2D5-87AB-4BE9-BE1D-B3027CD48490}" destId="{8B0CD59D-1EA6-4FF9-8A42-0CF0B8895687}" srcOrd="0" destOrd="0" presId="urn:microsoft.com/office/officeart/2005/8/layout/hList1"/>
    <dgm:cxn modelId="{6E77B884-79F8-4DF1-B814-E396B1F85BD6}" type="presOf" srcId="{0EDAA150-D885-4365-BAC1-DD583F272E25}" destId="{28689668-94AA-490B-A311-1B394A526918}" srcOrd="0" destOrd="2" presId="urn:microsoft.com/office/officeart/2005/8/layout/hList1"/>
    <dgm:cxn modelId="{CC229274-7769-4C6D-90A4-983A4DC6889B}" type="presOf" srcId="{0BAB941A-DAE1-4B4D-A12B-86BE6D2A2E4C}" destId="{4C7DB555-3070-4E4D-911B-8446E1215C0E}" srcOrd="0" destOrd="1" presId="urn:microsoft.com/office/officeart/2005/8/layout/hList1"/>
    <dgm:cxn modelId="{44038F08-107B-4EE7-9CA2-AA0A643ACAF4}" type="presOf" srcId="{C6AADB2D-8491-4AD8-968E-C0454EE15DC0}" destId="{FDAF148A-0BAB-42E6-A61A-6D504320D205}" srcOrd="0" destOrd="0" presId="urn:microsoft.com/office/officeart/2005/8/layout/hList1"/>
    <dgm:cxn modelId="{D3F636AF-437A-40B8-9498-345CD2EAC756}" srcId="{2BE1B2D5-87AB-4BE9-BE1D-B3027CD48490}" destId="{2A79D574-FBFC-46E7-880E-F5AFC70BDF53}" srcOrd="1" destOrd="0" parTransId="{D38642E6-40D4-4F5B-97F5-482DF2875D3F}" sibTransId="{248BCBAF-C59E-4886-A53A-4406B4F4EF7E}"/>
    <dgm:cxn modelId="{504A43E6-A4A7-44E1-B90F-11EA1380C9F5}" type="presOf" srcId="{2A79D574-FBFC-46E7-880E-F5AFC70BDF53}" destId="{024B63EB-512F-4C94-B692-798EF8160FB5}" srcOrd="0" destOrd="1" presId="urn:microsoft.com/office/officeart/2005/8/layout/hList1"/>
    <dgm:cxn modelId="{B5FDE2D8-B11D-4CB3-868C-C09D4EE563B3}" srcId="{C6AADB2D-8491-4AD8-968E-C0454EE15DC0}" destId="{5C7E0670-F082-4743-939F-A320D54AA45F}" srcOrd="0" destOrd="0" parTransId="{E0332338-086C-4C90-96F5-65F3226FDF70}" sibTransId="{5EA7D439-3CAD-4015-B0CD-13EB817C2120}"/>
    <dgm:cxn modelId="{61215B70-1E93-404E-AA91-4BB3ABF6DD9F}" type="presOf" srcId="{858081AD-DCC2-418F-BD58-38073A21018F}" destId="{024B63EB-512F-4C94-B692-798EF8160FB5}" srcOrd="0" destOrd="0" presId="urn:microsoft.com/office/officeart/2005/8/layout/hList1"/>
    <dgm:cxn modelId="{85461FDB-9A23-4E14-A5B0-6EC7BF5499AF}" type="presOf" srcId="{46887B60-4AA3-40DB-AE14-1DC78E1A43FC}" destId="{28689668-94AA-490B-A311-1B394A526918}" srcOrd="0" destOrd="1" presId="urn:microsoft.com/office/officeart/2005/8/layout/hList1"/>
    <dgm:cxn modelId="{9D88DF0F-EA13-479E-9F25-5D10F7AD6256}" srcId="{C6AADB2D-8491-4AD8-968E-C0454EE15DC0}" destId="{D16E61B2-4321-4F20-8B2E-A5EF34502CD1}" srcOrd="1" destOrd="0" parTransId="{A257DE61-FD4B-4525-90B1-203443C6A55F}" sibTransId="{1ED6E311-5E72-44E9-8317-0DF3AFFE32FE}"/>
    <dgm:cxn modelId="{1D504BFE-51F0-4C3E-97E3-F6739E16215B}" type="presOf" srcId="{23B3EA79-D4B7-4AB8-9344-AFBB5C26B988}" destId="{4C7DB555-3070-4E4D-911B-8446E1215C0E}" srcOrd="0" destOrd="0" presId="urn:microsoft.com/office/officeart/2005/8/layout/hList1"/>
    <dgm:cxn modelId="{667C7B9F-08E4-4A50-B4FB-E511B24BCDEB}" srcId="{D16E61B2-4321-4F20-8B2E-A5EF34502CD1}" destId="{23B3EA79-D4B7-4AB8-9344-AFBB5C26B988}" srcOrd="0" destOrd="0" parTransId="{424A2546-8EE1-4F32-BCF8-28F5D4850A26}" sibTransId="{9F2F6868-64BE-4C91-97D3-AA06D1EC69F3}"/>
    <dgm:cxn modelId="{BDEFF6D4-715F-4634-8A16-CA79C3B74B2C}" srcId="{5C7E0670-F082-4743-939F-A320D54AA45F}" destId="{0EDAA150-D885-4365-BAC1-DD583F272E25}" srcOrd="2" destOrd="0" parTransId="{B957847F-E586-4A09-894A-A9121FB55513}" sibTransId="{A6B60B5A-848F-44C6-8B4F-193FD511C726}"/>
    <dgm:cxn modelId="{555B32B7-9740-4846-AF46-BFCD4E4AA5C7}" type="presOf" srcId="{C14F656A-E5AB-43D7-9A36-22E2DF994F23}" destId="{28689668-94AA-490B-A311-1B394A526918}" srcOrd="0" destOrd="0" presId="urn:microsoft.com/office/officeart/2005/8/layout/hList1"/>
    <dgm:cxn modelId="{A5CEB395-63A6-4E7A-8D27-C4B78D2116A0}" srcId="{D16E61B2-4321-4F20-8B2E-A5EF34502CD1}" destId="{0BAB941A-DAE1-4B4D-A12B-86BE6D2A2E4C}" srcOrd="1" destOrd="0" parTransId="{C562F461-6079-4115-84A7-1EF31ED69F80}" sibTransId="{FF991127-E758-4A5A-9323-56C5AE01E393}"/>
    <dgm:cxn modelId="{D2559FBA-A754-49EE-BFB9-B2E0551E9962}" type="presOf" srcId="{5C7E0670-F082-4743-939F-A320D54AA45F}" destId="{3812C7BF-3D42-4E50-A16E-46437FD704A2}" srcOrd="0" destOrd="0" presId="urn:microsoft.com/office/officeart/2005/8/layout/hList1"/>
    <dgm:cxn modelId="{5B919A3B-9F50-41AD-BDB9-2F85E4834949}" srcId="{2BE1B2D5-87AB-4BE9-BE1D-B3027CD48490}" destId="{858081AD-DCC2-418F-BD58-38073A21018F}" srcOrd="0" destOrd="0" parTransId="{390E5A59-F09A-491B-9455-189E0EE0C1F3}" sibTransId="{315FFD47-334D-4DC1-9B76-F807D53E9F43}"/>
    <dgm:cxn modelId="{01EDB30A-6A67-4660-B37E-B625BA49F3EC}" srcId="{5C7E0670-F082-4743-939F-A320D54AA45F}" destId="{46887B60-4AA3-40DB-AE14-1DC78E1A43FC}" srcOrd="1" destOrd="0" parTransId="{31286037-D44E-4432-82E5-C7F1A65110AA}" sibTransId="{204EE913-35CE-4A91-9538-4F2F4F290F30}"/>
    <dgm:cxn modelId="{710483F1-FEF4-4AB6-885B-3B84E2E82920}" type="presOf" srcId="{D16E61B2-4321-4F20-8B2E-A5EF34502CD1}" destId="{6BE633F9-5EB7-434F-982E-F27E26781DFB}" srcOrd="0" destOrd="0" presId="urn:microsoft.com/office/officeart/2005/8/layout/hList1"/>
    <dgm:cxn modelId="{E7DFF772-DD78-4FE3-893E-8C410026A032}" srcId="{C6AADB2D-8491-4AD8-968E-C0454EE15DC0}" destId="{2BE1B2D5-87AB-4BE9-BE1D-B3027CD48490}" srcOrd="2" destOrd="0" parTransId="{E4D99C89-F997-44D1-A645-969A46A13BAC}" sibTransId="{6533C374-ADFC-45B9-A6E9-52199775A6B0}"/>
    <dgm:cxn modelId="{27EFEDB7-071A-45DE-BA84-F729711799F6}" type="presParOf" srcId="{FDAF148A-0BAB-42E6-A61A-6D504320D205}" destId="{D165496F-8AEC-4CF6-A3F5-AD5A82F85077}" srcOrd="0" destOrd="0" presId="urn:microsoft.com/office/officeart/2005/8/layout/hList1"/>
    <dgm:cxn modelId="{F78DDBD3-62D7-4DEB-93B6-054EF5EB3CA1}" type="presParOf" srcId="{D165496F-8AEC-4CF6-A3F5-AD5A82F85077}" destId="{3812C7BF-3D42-4E50-A16E-46437FD704A2}" srcOrd="0" destOrd="0" presId="urn:microsoft.com/office/officeart/2005/8/layout/hList1"/>
    <dgm:cxn modelId="{B73FD92A-DBA3-4B2E-A1B1-5900BC14246B}" type="presParOf" srcId="{D165496F-8AEC-4CF6-A3F5-AD5A82F85077}" destId="{28689668-94AA-490B-A311-1B394A526918}" srcOrd="1" destOrd="0" presId="urn:microsoft.com/office/officeart/2005/8/layout/hList1"/>
    <dgm:cxn modelId="{8B8F0598-5F57-404B-A57B-623036745C5F}" type="presParOf" srcId="{FDAF148A-0BAB-42E6-A61A-6D504320D205}" destId="{8D240A8B-1555-48C4-A934-A41D94473A7C}" srcOrd="1" destOrd="0" presId="urn:microsoft.com/office/officeart/2005/8/layout/hList1"/>
    <dgm:cxn modelId="{862D6DB3-2ADF-4D1A-A203-A4217A5EA187}" type="presParOf" srcId="{FDAF148A-0BAB-42E6-A61A-6D504320D205}" destId="{18B46DC4-BA02-4C0C-938B-65718FE7FEDF}" srcOrd="2" destOrd="0" presId="urn:microsoft.com/office/officeart/2005/8/layout/hList1"/>
    <dgm:cxn modelId="{E0B47A30-5458-4240-86FA-4720B1CE43BB}" type="presParOf" srcId="{18B46DC4-BA02-4C0C-938B-65718FE7FEDF}" destId="{6BE633F9-5EB7-434F-982E-F27E26781DFB}" srcOrd="0" destOrd="0" presId="urn:microsoft.com/office/officeart/2005/8/layout/hList1"/>
    <dgm:cxn modelId="{8BC9FF01-DD54-425E-AAA9-297697E6A426}" type="presParOf" srcId="{18B46DC4-BA02-4C0C-938B-65718FE7FEDF}" destId="{4C7DB555-3070-4E4D-911B-8446E1215C0E}" srcOrd="1" destOrd="0" presId="urn:microsoft.com/office/officeart/2005/8/layout/hList1"/>
    <dgm:cxn modelId="{F41159E8-AEC9-47F3-B7D0-A8F538EFFBCC}" type="presParOf" srcId="{FDAF148A-0BAB-42E6-A61A-6D504320D205}" destId="{23738CA6-056D-45B3-B88F-71C6DD67ECE2}" srcOrd="3" destOrd="0" presId="urn:microsoft.com/office/officeart/2005/8/layout/hList1"/>
    <dgm:cxn modelId="{586EEAEF-8D8A-436F-B5C7-B1EC15295C99}" type="presParOf" srcId="{FDAF148A-0BAB-42E6-A61A-6D504320D205}" destId="{8B52CA2A-FCFA-4DEC-8047-29CFD29D5042}" srcOrd="4" destOrd="0" presId="urn:microsoft.com/office/officeart/2005/8/layout/hList1"/>
    <dgm:cxn modelId="{827A1E1B-5127-40E3-9AD4-D4E8696C0EBF}" type="presParOf" srcId="{8B52CA2A-FCFA-4DEC-8047-29CFD29D5042}" destId="{8B0CD59D-1EA6-4FF9-8A42-0CF0B8895687}" srcOrd="0" destOrd="0" presId="urn:microsoft.com/office/officeart/2005/8/layout/hList1"/>
    <dgm:cxn modelId="{97A70B4E-27CD-41F3-9D03-3DA5D2BC043A}" type="presParOf" srcId="{8B52CA2A-FCFA-4DEC-8047-29CFD29D5042}" destId="{024B63EB-512F-4C94-B692-798EF8160F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ADB2D-8491-4AD8-968E-C0454EE15DC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16E61B2-4321-4F20-8B2E-A5EF34502CD1}">
      <dgm:prSet/>
      <dgm:spPr/>
      <dgm:t>
        <a:bodyPr/>
        <a:lstStyle/>
        <a:p>
          <a:pPr rtl="0"/>
          <a:r>
            <a:rPr kumimoji="1" lang="zh-TW" b="1" i="0" u="none" baseline="0" dirty="0"/>
            <a:t> </a:t>
          </a:r>
          <a:r>
            <a:rPr kumimoji="1" lang="zh-TW" altLang="en-US" b="1" i="0" u="none" baseline="0" dirty="0"/>
            <a:t>招待</a:t>
          </a:r>
          <a:endParaRPr lang="zh-TW" b="0" i="0" u="none" dirty="0"/>
        </a:p>
      </dgm:t>
    </dgm:pt>
    <dgm:pt modelId="{A257DE61-FD4B-4525-90B1-203443C6A55F}" type="parTrans" cxnId="{9D88DF0F-EA13-479E-9F25-5D10F7AD6256}">
      <dgm:prSet/>
      <dgm:spPr/>
      <dgm:t>
        <a:bodyPr/>
        <a:lstStyle/>
        <a:p>
          <a:endParaRPr lang="zh-TW" altLang="en-US"/>
        </a:p>
      </dgm:t>
    </dgm:pt>
    <dgm:pt modelId="{1ED6E311-5E72-44E9-8317-0DF3AFFE32FE}" type="sibTrans" cxnId="{9D88DF0F-EA13-479E-9F25-5D10F7AD6256}">
      <dgm:prSet/>
      <dgm:spPr/>
      <dgm:t>
        <a:bodyPr/>
        <a:lstStyle/>
        <a:p>
          <a:endParaRPr lang="zh-TW" altLang="en-US"/>
        </a:p>
      </dgm:t>
    </dgm:pt>
    <dgm:pt modelId="{2BE1B2D5-87AB-4BE9-BE1D-B3027CD48490}">
      <dgm:prSet/>
      <dgm:spPr/>
      <dgm:t>
        <a:bodyPr/>
        <a:lstStyle/>
        <a:p>
          <a:pPr rtl="0"/>
          <a:r>
            <a:rPr kumimoji="1" lang="zh-TW" altLang="en-US" b="1" i="0" u="none" baseline="0" dirty="0"/>
            <a:t>建設金費</a:t>
          </a:r>
          <a:r>
            <a:rPr kumimoji="1" lang="zh-TW" b="1" i="0" u="none" baseline="0" dirty="0"/>
            <a:t> </a:t>
          </a:r>
          <a:endParaRPr lang="zh-TW" b="0" i="0" u="none" dirty="0"/>
        </a:p>
      </dgm:t>
    </dgm:pt>
    <dgm:pt modelId="{E4D99C89-F997-44D1-A645-969A46A13BAC}" type="parTrans" cxnId="{E7DFF772-DD78-4FE3-893E-8C410026A032}">
      <dgm:prSet/>
      <dgm:spPr/>
      <dgm:t>
        <a:bodyPr/>
        <a:lstStyle/>
        <a:p>
          <a:endParaRPr lang="zh-TW" altLang="en-US"/>
        </a:p>
      </dgm:t>
    </dgm:pt>
    <dgm:pt modelId="{6533C374-ADFC-45B9-A6E9-52199775A6B0}" type="sibTrans" cxnId="{E7DFF772-DD78-4FE3-893E-8C410026A032}">
      <dgm:prSet/>
      <dgm:spPr/>
      <dgm:t>
        <a:bodyPr/>
        <a:lstStyle/>
        <a:p>
          <a:endParaRPr lang="zh-TW" altLang="en-US"/>
        </a:p>
      </dgm:t>
    </dgm:pt>
    <dgm:pt modelId="{C14F656A-E5AB-43D7-9A36-22E2DF994F23}">
      <dgm:prSet phldrT="[文字]"/>
      <dgm:spPr/>
      <dgm:t>
        <a:bodyPr/>
        <a:lstStyle/>
        <a:p>
          <a:pPr rtl="0"/>
          <a:r>
            <a:rPr lang="zh-TW" altLang="en-US">
              <a:solidFill>
                <a:srgbClr val="0070C0"/>
              </a:solidFill>
              <a:effectLst/>
            </a:rPr>
            <a:t>自負額不符合成本的餐飲</a:t>
          </a:r>
          <a:endParaRPr lang="zh-TW" altLang="en-US" dirty="0">
            <a:solidFill>
              <a:srgbClr val="0070C0"/>
            </a:solidFill>
            <a:effectLst/>
          </a:endParaRPr>
        </a:p>
      </dgm:t>
    </dgm:pt>
    <dgm:pt modelId="{92E771BA-2B06-4B9C-8710-38528B256B1A}" type="parTrans" cxnId="{4420605F-6A34-4B4E-A35B-2A4F3032459F}">
      <dgm:prSet/>
      <dgm:spPr/>
      <dgm:t>
        <a:bodyPr/>
        <a:lstStyle/>
        <a:p>
          <a:endParaRPr lang="zh-TW" altLang="en-US"/>
        </a:p>
      </dgm:t>
    </dgm:pt>
    <dgm:pt modelId="{8E044221-CCA3-4AEC-B033-F77E17FE458D}" type="sibTrans" cxnId="{4420605F-6A34-4B4E-A35B-2A4F3032459F}">
      <dgm:prSet/>
      <dgm:spPr/>
      <dgm:t>
        <a:bodyPr/>
        <a:lstStyle/>
        <a:p>
          <a:endParaRPr lang="zh-TW" altLang="en-US"/>
        </a:p>
      </dgm:t>
    </dgm:pt>
    <dgm:pt modelId="{0EDAA150-D885-4365-BAC1-DD583F272E25}">
      <dgm:prSet phldrT="[文字]"/>
      <dgm:spPr/>
      <dgm:t>
        <a:bodyPr/>
        <a:lstStyle/>
        <a:p>
          <a:pPr rtl="0"/>
          <a:r>
            <a:rPr lang="zh-TW" altLang="en-US">
              <a:solidFill>
                <a:srgbClr val="0070C0"/>
              </a:solidFill>
              <a:effectLst/>
            </a:rPr>
            <a:t>免費流水席</a:t>
          </a:r>
          <a:endParaRPr lang="zh-TW" altLang="en-US" dirty="0">
            <a:solidFill>
              <a:srgbClr val="0070C0"/>
            </a:solidFill>
            <a:effectLst/>
          </a:endParaRPr>
        </a:p>
      </dgm:t>
    </dgm:pt>
    <dgm:pt modelId="{B957847F-E586-4A09-894A-A9121FB55513}" type="parTrans" cxnId="{BDEFF6D4-715F-4634-8A16-CA79C3B74B2C}">
      <dgm:prSet/>
      <dgm:spPr/>
      <dgm:t>
        <a:bodyPr/>
        <a:lstStyle/>
        <a:p>
          <a:endParaRPr lang="zh-TW" altLang="en-US"/>
        </a:p>
      </dgm:t>
    </dgm:pt>
    <dgm:pt modelId="{A6B60B5A-848F-44C6-8B4F-193FD511C726}" type="sibTrans" cxnId="{BDEFF6D4-715F-4634-8A16-CA79C3B74B2C}">
      <dgm:prSet/>
      <dgm:spPr/>
      <dgm:t>
        <a:bodyPr/>
        <a:lstStyle/>
        <a:p>
          <a:endParaRPr lang="zh-TW" altLang="en-US"/>
        </a:p>
      </dgm:t>
    </dgm:pt>
    <dgm:pt modelId="{23B3EA79-D4B7-4AB8-9344-AFBB5C26B988}">
      <dgm:prSet/>
      <dgm:spPr/>
      <dgm:t>
        <a:bodyPr/>
        <a:lstStyle/>
        <a:p>
          <a:r>
            <a:rPr kumimoji="1" lang="zh-TW" altLang="en-US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招待至舞廳、酒廊、歌廳或其他娛樂場所消費。</a:t>
          </a:r>
          <a:endParaRPr lang="zh-TW" altLang="en-US" b="0" dirty="0">
            <a:effectLst/>
          </a:endParaRPr>
        </a:p>
      </dgm:t>
    </dgm:pt>
    <dgm:pt modelId="{424A2546-8EE1-4F32-BCF8-28F5D4850A26}" type="parTrans" cxnId="{667C7B9F-08E4-4A50-B4FB-E511B24BCDEB}">
      <dgm:prSet/>
      <dgm:spPr/>
      <dgm:t>
        <a:bodyPr/>
        <a:lstStyle/>
        <a:p>
          <a:endParaRPr lang="zh-TW" altLang="en-US"/>
        </a:p>
      </dgm:t>
    </dgm:pt>
    <dgm:pt modelId="{9F2F6868-64BE-4C91-97D3-AA06D1EC69F3}" type="sibTrans" cxnId="{667C7B9F-08E4-4A50-B4FB-E511B24BCDEB}">
      <dgm:prSet/>
      <dgm:spPr/>
      <dgm:t>
        <a:bodyPr/>
        <a:lstStyle/>
        <a:p>
          <a:endParaRPr lang="zh-TW" altLang="en-US"/>
        </a:p>
      </dgm:t>
    </dgm:pt>
    <dgm:pt modelId="{858081AD-DCC2-418F-BD58-38073A21018F}">
      <dgm:prSet/>
      <dgm:spPr/>
      <dgm:t>
        <a:bodyPr/>
        <a:lstStyle/>
        <a:p>
          <a:pPr rtl="0"/>
          <a:r>
            <a:rPr kumimoji="1" lang="zh-TW" altLang="en-US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假借核發經費名義，提供縣市、鄉鎮或村里等地方政府建設經費。 </a:t>
          </a:r>
          <a:endParaRPr lang="zh-TW" b="0" i="0" u="none" dirty="0"/>
        </a:p>
      </dgm:t>
    </dgm:pt>
    <dgm:pt modelId="{390E5A59-F09A-491B-9455-189E0EE0C1F3}" type="parTrans" cxnId="{5B919A3B-9F50-41AD-BDB9-2F85E4834949}">
      <dgm:prSet/>
      <dgm:spPr/>
      <dgm:t>
        <a:bodyPr/>
        <a:lstStyle/>
        <a:p>
          <a:endParaRPr lang="zh-TW" altLang="en-US"/>
        </a:p>
      </dgm:t>
    </dgm:pt>
    <dgm:pt modelId="{315FFD47-334D-4DC1-9B76-F807D53E9F43}" type="sibTrans" cxnId="{5B919A3B-9F50-41AD-BDB9-2F85E4834949}">
      <dgm:prSet/>
      <dgm:spPr/>
      <dgm:t>
        <a:bodyPr/>
        <a:lstStyle/>
        <a:p>
          <a:endParaRPr lang="zh-TW" altLang="en-US"/>
        </a:p>
      </dgm:t>
    </dgm:pt>
    <dgm:pt modelId="{5C7E0670-F082-4743-939F-A320D54AA45F}">
      <dgm:prSet phldrT="[文字]"/>
      <dgm:spPr/>
      <dgm:t>
        <a:bodyPr/>
        <a:lstStyle/>
        <a:p>
          <a:pPr rtl="0"/>
          <a:r>
            <a:rPr lang="zh-TW" altLang="en-US" dirty="0"/>
            <a:t>餐飲</a:t>
          </a:r>
        </a:p>
      </dgm:t>
    </dgm:pt>
    <dgm:pt modelId="{5EA7D439-3CAD-4015-B0CD-13EB817C2120}" type="sibTrans" cxnId="{B5FDE2D8-B11D-4CB3-868C-C09D4EE563B3}">
      <dgm:prSet/>
      <dgm:spPr/>
      <dgm:t>
        <a:bodyPr/>
        <a:lstStyle/>
        <a:p>
          <a:endParaRPr lang="zh-TW" altLang="en-US"/>
        </a:p>
      </dgm:t>
    </dgm:pt>
    <dgm:pt modelId="{E0332338-086C-4C90-96F5-65F3226FDF70}" type="parTrans" cxnId="{B5FDE2D8-B11D-4CB3-868C-C09D4EE563B3}">
      <dgm:prSet/>
      <dgm:spPr/>
      <dgm:t>
        <a:bodyPr/>
        <a:lstStyle/>
        <a:p>
          <a:endParaRPr lang="zh-TW" altLang="en-US"/>
        </a:p>
      </dgm:t>
    </dgm:pt>
    <dgm:pt modelId="{A12C36C6-7240-4A0A-9A51-BB117DB1E224}">
      <dgm:prSet/>
      <dgm:spPr/>
      <dgm:t>
        <a:bodyPr/>
        <a:lstStyle/>
        <a:p>
          <a:r>
            <a:rPr kumimoji="1" lang="zh-TW" altLang="en-US" b="0" i="0" u="none" strike="noStrike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提供免費旅遊 </a:t>
          </a:r>
          <a:endParaRPr lang="zh-TW" altLang="en-US" b="0" dirty="0">
            <a:effectLst/>
          </a:endParaRPr>
        </a:p>
      </dgm:t>
    </dgm:pt>
    <dgm:pt modelId="{0D903963-56A7-4091-84F7-AF6520C51BB1}" type="parTrans" cxnId="{9105D9B5-7E1C-4FB2-B83C-59E8517939BE}">
      <dgm:prSet/>
      <dgm:spPr/>
      <dgm:t>
        <a:bodyPr/>
        <a:lstStyle/>
        <a:p>
          <a:endParaRPr lang="zh-TW" altLang="en-US"/>
        </a:p>
      </dgm:t>
    </dgm:pt>
    <dgm:pt modelId="{116674FC-19DE-4AF9-9E42-CEF4928240CD}" type="sibTrans" cxnId="{9105D9B5-7E1C-4FB2-B83C-59E8517939BE}">
      <dgm:prSet/>
      <dgm:spPr/>
      <dgm:t>
        <a:bodyPr/>
        <a:lstStyle/>
        <a:p>
          <a:endParaRPr lang="zh-TW" altLang="en-US"/>
        </a:p>
      </dgm:t>
    </dgm:pt>
    <dgm:pt modelId="{FDAF148A-0BAB-42E6-A61A-6D504320D205}" type="pres">
      <dgm:prSet presAssocID="{C6AADB2D-8491-4AD8-968E-C0454EE15D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165496F-8AEC-4CF6-A3F5-AD5A82F85077}" type="pres">
      <dgm:prSet presAssocID="{5C7E0670-F082-4743-939F-A320D54AA45F}" presName="composite" presStyleCnt="0"/>
      <dgm:spPr/>
    </dgm:pt>
    <dgm:pt modelId="{3812C7BF-3D42-4E50-A16E-46437FD704A2}" type="pres">
      <dgm:prSet presAssocID="{5C7E0670-F082-4743-939F-A320D54AA45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689668-94AA-490B-A311-1B394A526918}" type="pres">
      <dgm:prSet presAssocID="{5C7E0670-F082-4743-939F-A320D54AA45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240A8B-1555-48C4-A934-A41D94473A7C}" type="pres">
      <dgm:prSet presAssocID="{5EA7D439-3CAD-4015-B0CD-13EB817C2120}" presName="space" presStyleCnt="0"/>
      <dgm:spPr/>
    </dgm:pt>
    <dgm:pt modelId="{18B46DC4-BA02-4C0C-938B-65718FE7FEDF}" type="pres">
      <dgm:prSet presAssocID="{D16E61B2-4321-4F20-8B2E-A5EF34502CD1}" presName="composite" presStyleCnt="0"/>
      <dgm:spPr/>
    </dgm:pt>
    <dgm:pt modelId="{6BE633F9-5EB7-434F-982E-F27E26781DFB}" type="pres">
      <dgm:prSet presAssocID="{D16E61B2-4321-4F20-8B2E-A5EF34502CD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7DB555-3070-4E4D-911B-8446E1215C0E}" type="pres">
      <dgm:prSet presAssocID="{D16E61B2-4321-4F20-8B2E-A5EF34502CD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738CA6-056D-45B3-B88F-71C6DD67ECE2}" type="pres">
      <dgm:prSet presAssocID="{1ED6E311-5E72-44E9-8317-0DF3AFFE32FE}" presName="space" presStyleCnt="0"/>
      <dgm:spPr/>
    </dgm:pt>
    <dgm:pt modelId="{8B52CA2A-FCFA-4DEC-8047-29CFD29D5042}" type="pres">
      <dgm:prSet presAssocID="{2BE1B2D5-87AB-4BE9-BE1D-B3027CD48490}" presName="composite" presStyleCnt="0"/>
      <dgm:spPr/>
    </dgm:pt>
    <dgm:pt modelId="{8B0CD59D-1EA6-4FF9-8A42-0CF0B8895687}" type="pres">
      <dgm:prSet presAssocID="{2BE1B2D5-87AB-4BE9-BE1D-B3027CD484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4B63EB-512F-4C94-B692-798EF8160FB5}" type="pres">
      <dgm:prSet presAssocID="{2BE1B2D5-87AB-4BE9-BE1D-B3027CD4849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420605F-6A34-4B4E-A35B-2A4F3032459F}" srcId="{5C7E0670-F082-4743-939F-A320D54AA45F}" destId="{C14F656A-E5AB-43D7-9A36-22E2DF994F23}" srcOrd="0" destOrd="0" parTransId="{92E771BA-2B06-4B9C-8710-38528B256B1A}" sibTransId="{8E044221-CCA3-4AEC-B033-F77E17FE458D}"/>
    <dgm:cxn modelId="{A55381DA-0D29-4778-88C4-297CB01BD8E8}" type="presOf" srcId="{C14F656A-E5AB-43D7-9A36-22E2DF994F23}" destId="{28689668-94AA-490B-A311-1B394A526918}" srcOrd="0" destOrd="0" presId="urn:microsoft.com/office/officeart/2005/8/layout/hList1"/>
    <dgm:cxn modelId="{6F924AF9-F673-4E6B-9A70-480BE7BB0276}" type="presOf" srcId="{C6AADB2D-8491-4AD8-968E-C0454EE15DC0}" destId="{FDAF148A-0BAB-42E6-A61A-6D504320D205}" srcOrd="0" destOrd="0" presId="urn:microsoft.com/office/officeart/2005/8/layout/hList1"/>
    <dgm:cxn modelId="{422E148A-BEBD-407D-B3E6-154D5D64A4ED}" type="presOf" srcId="{858081AD-DCC2-418F-BD58-38073A21018F}" destId="{024B63EB-512F-4C94-B692-798EF8160FB5}" srcOrd="0" destOrd="0" presId="urn:microsoft.com/office/officeart/2005/8/layout/hList1"/>
    <dgm:cxn modelId="{71A5048B-7891-47B2-82D4-1A712AF5D851}" type="presOf" srcId="{23B3EA79-D4B7-4AB8-9344-AFBB5C26B988}" destId="{4C7DB555-3070-4E4D-911B-8446E1215C0E}" srcOrd="0" destOrd="0" presId="urn:microsoft.com/office/officeart/2005/8/layout/hList1"/>
    <dgm:cxn modelId="{B5FDE2D8-B11D-4CB3-868C-C09D4EE563B3}" srcId="{C6AADB2D-8491-4AD8-968E-C0454EE15DC0}" destId="{5C7E0670-F082-4743-939F-A320D54AA45F}" srcOrd="0" destOrd="0" parTransId="{E0332338-086C-4C90-96F5-65F3226FDF70}" sibTransId="{5EA7D439-3CAD-4015-B0CD-13EB817C2120}"/>
    <dgm:cxn modelId="{66D2335F-159D-4499-A909-C46A8ECDCBA5}" type="presOf" srcId="{D16E61B2-4321-4F20-8B2E-A5EF34502CD1}" destId="{6BE633F9-5EB7-434F-982E-F27E26781DFB}" srcOrd="0" destOrd="0" presId="urn:microsoft.com/office/officeart/2005/8/layout/hList1"/>
    <dgm:cxn modelId="{9D88DF0F-EA13-479E-9F25-5D10F7AD6256}" srcId="{C6AADB2D-8491-4AD8-968E-C0454EE15DC0}" destId="{D16E61B2-4321-4F20-8B2E-A5EF34502CD1}" srcOrd="1" destOrd="0" parTransId="{A257DE61-FD4B-4525-90B1-203443C6A55F}" sibTransId="{1ED6E311-5E72-44E9-8317-0DF3AFFE32FE}"/>
    <dgm:cxn modelId="{667C7B9F-08E4-4A50-B4FB-E511B24BCDEB}" srcId="{D16E61B2-4321-4F20-8B2E-A5EF34502CD1}" destId="{23B3EA79-D4B7-4AB8-9344-AFBB5C26B988}" srcOrd="0" destOrd="0" parTransId="{424A2546-8EE1-4F32-BCF8-28F5D4850A26}" sibTransId="{9F2F6868-64BE-4C91-97D3-AA06D1EC69F3}"/>
    <dgm:cxn modelId="{BDEFF6D4-715F-4634-8A16-CA79C3B74B2C}" srcId="{5C7E0670-F082-4743-939F-A320D54AA45F}" destId="{0EDAA150-D885-4365-BAC1-DD583F272E25}" srcOrd="1" destOrd="0" parTransId="{B957847F-E586-4A09-894A-A9121FB55513}" sibTransId="{A6B60B5A-848F-44C6-8B4F-193FD511C726}"/>
    <dgm:cxn modelId="{9105D9B5-7E1C-4FB2-B83C-59E8517939BE}" srcId="{D16E61B2-4321-4F20-8B2E-A5EF34502CD1}" destId="{A12C36C6-7240-4A0A-9A51-BB117DB1E224}" srcOrd="1" destOrd="0" parTransId="{0D903963-56A7-4091-84F7-AF6520C51BB1}" sibTransId="{116674FC-19DE-4AF9-9E42-CEF4928240CD}"/>
    <dgm:cxn modelId="{DB7928B0-43E9-43A0-8033-5D1E1B62F251}" type="presOf" srcId="{2BE1B2D5-87AB-4BE9-BE1D-B3027CD48490}" destId="{8B0CD59D-1EA6-4FF9-8A42-0CF0B8895687}" srcOrd="0" destOrd="0" presId="urn:microsoft.com/office/officeart/2005/8/layout/hList1"/>
    <dgm:cxn modelId="{5B919A3B-9F50-41AD-BDB9-2F85E4834949}" srcId="{2BE1B2D5-87AB-4BE9-BE1D-B3027CD48490}" destId="{858081AD-DCC2-418F-BD58-38073A21018F}" srcOrd="0" destOrd="0" parTransId="{390E5A59-F09A-491B-9455-189E0EE0C1F3}" sibTransId="{315FFD47-334D-4DC1-9B76-F807D53E9F43}"/>
    <dgm:cxn modelId="{710204CF-3523-4245-9AC4-31874F903316}" type="presOf" srcId="{A12C36C6-7240-4A0A-9A51-BB117DB1E224}" destId="{4C7DB555-3070-4E4D-911B-8446E1215C0E}" srcOrd="0" destOrd="1" presId="urn:microsoft.com/office/officeart/2005/8/layout/hList1"/>
    <dgm:cxn modelId="{E7DFF772-DD78-4FE3-893E-8C410026A032}" srcId="{C6AADB2D-8491-4AD8-968E-C0454EE15DC0}" destId="{2BE1B2D5-87AB-4BE9-BE1D-B3027CD48490}" srcOrd="2" destOrd="0" parTransId="{E4D99C89-F997-44D1-A645-969A46A13BAC}" sibTransId="{6533C374-ADFC-45B9-A6E9-52199775A6B0}"/>
    <dgm:cxn modelId="{C29A7990-5954-4151-8242-A1F22D9726E5}" type="presOf" srcId="{5C7E0670-F082-4743-939F-A320D54AA45F}" destId="{3812C7BF-3D42-4E50-A16E-46437FD704A2}" srcOrd="0" destOrd="0" presId="urn:microsoft.com/office/officeart/2005/8/layout/hList1"/>
    <dgm:cxn modelId="{0D7CBC9B-F1CA-49A5-B02B-5FEF1E9CFF02}" type="presOf" srcId="{0EDAA150-D885-4365-BAC1-DD583F272E25}" destId="{28689668-94AA-490B-A311-1B394A526918}" srcOrd="0" destOrd="1" presId="urn:microsoft.com/office/officeart/2005/8/layout/hList1"/>
    <dgm:cxn modelId="{11F91151-3A4B-4E8C-999D-0DECF60DA774}" type="presParOf" srcId="{FDAF148A-0BAB-42E6-A61A-6D504320D205}" destId="{D165496F-8AEC-4CF6-A3F5-AD5A82F85077}" srcOrd="0" destOrd="0" presId="urn:microsoft.com/office/officeart/2005/8/layout/hList1"/>
    <dgm:cxn modelId="{A1E9E352-49A4-414C-91AC-6AD50ED8C131}" type="presParOf" srcId="{D165496F-8AEC-4CF6-A3F5-AD5A82F85077}" destId="{3812C7BF-3D42-4E50-A16E-46437FD704A2}" srcOrd="0" destOrd="0" presId="urn:microsoft.com/office/officeart/2005/8/layout/hList1"/>
    <dgm:cxn modelId="{A1F582EB-8FD7-4C94-A3B3-BD17C7A01700}" type="presParOf" srcId="{D165496F-8AEC-4CF6-A3F5-AD5A82F85077}" destId="{28689668-94AA-490B-A311-1B394A526918}" srcOrd="1" destOrd="0" presId="urn:microsoft.com/office/officeart/2005/8/layout/hList1"/>
    <dgm:cxn modelId="{E84DB4F9-C313-416C-9BA3-B2182F2F4922}" type="presParOf" srcId="{FDAF148A-0BAB-42E6-A61A-6D504320D205}" destId="{8D240A8B-1555-48C4-A934-A41D94473A7C}" srcOrd="1" destOrd="0" presId="urn:microsoft.com/office/officeart/2005/8/layout/hList1"/>
    <dgm:cxn modelId="{24795310-B969-4FB0-8509-126ECCB76C7F}" type="presParOf" srcId="{FDAF148A-0BAB-42E6-A61A-6D504320D205}" destId="{18B46DC4-BA02-4C0C-938B-65718FE7FEDF}" srcOrd="2" destOrd="0" presId="urn:microsoft.com/office/officeart/2005/8/layout/hList1"/>
    <dgm:cxn modelId="{A5CEB533-E6CD-420F-BE3C-FED0760A7E19}" type="presParOf" srcId="{18B46DC4-BA02-4C0C-938B-65718FE7FEDF}" destId="{6BE633F9-5EB7-434F-982E-F27E26781DFB}" srcOrd="0" destOrd="0" presId="urn:microsoft.com/office/officeart/2005/8/layout/hList1"/>
    <dgm:cxn modelId="{1A6C81D4-DC16-48AE-B809-43E51C5F0524}" type="presParOf" srcId="{18B46DC4-BA02-4C0C-938B-65718FE7FEDF}" destId="{4C7DB555-3070-4E4D-911B-8446E1215C0E}" srcOrd="1" destOrd="0" presId="urn:microsoft.com/office/officeart/2005/8/layout/hList1"/>
    <dgm:cxn modelId="{A8D6DCC3-A2CA-41B9-A798-128B9CFC9BEC}" type="presParOf" srcId="{FDAF148A-0BAB-42E6-A61A-6D504320D205}" destId="{23738CA6-056D-45B3-B88F-71C6DD67ECE2}" srcOrd="3" destOrd="0" presId="urn:microsoft.com/office/officeart/2005/8/layout/hList1"/>
    <dgm:cxn modelId="{F5016B12-9E13-46D9-B6D2-AAA329F7B354}" type="presParOf" srcId="{FDAF148A-0BAB-42E6-A61A-6D504320D205}" destId="{8B52CA2A-FCFA-4DEC-8047-29CFD29D5042}" srcOrd="4" destOrd="0" presId="urn:microsoft.com/office/officeart/2005/8/layout/hList1"/>
    <dgm:cxn modelId="{8D80149E-1F08-461E-8161-AF5EA1E3455B}" type="presParOf" srcId="{8B52CA2A-FCFA-4DEC-8047-29CFD29D5042}" destId="{8B0CD59D-1EA6-4FF9-8A42-0CF0B8895687}" srcOrd="0" destOrd="0" presId="urn:microsoft.com/office/officeart/2005/8/layout/hList1"/>
    <dgm:cxn modelId="{EDBD3CA7-5CB1-48D7-BFCD-11BD443C33F6}" type="presParOf" srcId="{8B52CA2A-FCFA-4DEC-8047-29CFD29D5042}" destId="{024B63EB-512F-4C94-B692-798EF8160F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AADB2D-8491-4AD8-968E-C0454EE15DC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C7E0670-F082-4743-939F-A320D54AA45F}">
      <dgm:prSet phldrT="[文字]"/>
      <dgm:spPr/>
      <dgm:t>
        <a:bodyPr/>
        <a:lstStyle/>
        <a:p>
          <a:pPr rtl="0"/>
          <a:r>
            <a:rPr lang="zh-TW" altLang="en-US" dirty="0"/>
            <a:t>收購</a:t>
          </a:r>
        </a:p>
      </dgm:t>
    </dgm:pt>
    <dgm:pt modelId="{E0332338-086C-4C90-96F5-65F3226FDF70}" type="parTrans" cxnId="{B5FDE2D8-B11D-4CB3-868C-C09D4EE563B3}">
      <dgm:prSet/>
      <dgm:spPr/>
      <dgm:t>
        <a:bodyPr/>
        <a:lstStyle/>
        <a:p>
          <a:endParaRPr lang="zh-TW" altLang="en-US"/>
        </a:p>
      </dgm:t>
    </dgm:pt>
    <dgm:pt modelId="{5EA7D439-3CAD-4015-B0CD-13EB817C2120}" type="sibTrans" cxnId="{B5FDE2D8-B11D-4CB3-868C-C09D4EE563B3}">
      <dgm:prSet/>
      <dgm:spPr/>
      <dgm:t>
        <a:bodyPr/>
        <a:lstStyle/>
        <a:p>
          <a:endParaRPr lang="zh-TW" altLang="en-US"/>
        </a:p>
      </dgm:t>
    </dgm:pt>
    <dgm:pt modelId="{D16E61B2-4321-4F20-8B2E-A5EF34502CD1}">
      <dgm:prSet/>
      <dgm:spPr/>
      <dgm:t>
        <a:bodyPr/>
        <a:lstStyle/>
        <a:p>
          <a:pPr rtl="0"/>
          <a:r>
            <a:rPr kumimoji="1" lang="zh-TW" altLang="en-US" b="1" i="0" u="none" baseline="0" dirty="0"/>
            <a:t>免除</a:t>
          </a:r>
          <a:r>
            <a:rPr kumimoji="1" lang="zh-TW" b="1" i="0" u="none" baseline="0" dirty="0"/>
            <a:t> </a:t>
          </a:r>
          <a:endParaRPr lang="zh-TW" b="0" i="0" u="none" dirty="0"/>
        </a:p>
      </dgm:t>
    </dgm:pt>
    <dgm:pt modelId="{A257DE61-FD4B-4525-90B1-203443C6A55F}" type="parTrans" cxnId="{9D88DF0F-EA13-479E-9F25-5D10F7AD6256}">
      <dgm:prSet/>
      <dgm:spPr/>
      <dgm:t>
        <a:bodyPr/>
        <a:lstStyle/>
        <a:p>
          <a:endParaRPr lang="zh-TW" altLang="en-US"/>
        </a:p>
      </dgm:t>
    </dgm:pt>
    <dgm:pt modelId="{1ED6E311-5E72-44E9-8317-0DF3AFFE32FE}" type="sibTrans" cxnId="{9D88DF0F-EA13-479E-9F25-5D10F7AD6256}">
      <dgm:prSet/>
      <dgm:spPr/>
      <dgm:t>
        <a:bodyPr/>
        <a:lstStyle/>
        <a:p>
          <a:endParaRPr lang="zh-TW" altLang="en-US"/>
        </a:p>
      </dgm:t>
    </dgm:pt>
    <dgm:pt modelId="{2BE1B2D5-87AB-4BE9-BE1D-B3027CD48490}">
      <dgm:prSet/>
      <dgm:spPr/>
      <dgm:t>
        <a:bodyPr/>
        <a:lstStyle/>
        <a:p>
          <a:pPr rtl="0"/>
          <a:r>
            <a:rPr kumimoji="1" lang="zh-TW" altLang="en-US" b="1" i="0" u="none" baseline="0" dirty="0"/>
            <a:t>代繳</a:t>
          </a:r>
          <a:r>
            <a:rPr kumimoji="1" lang="zh-TW" b="1" i="0" u="none" baseline="0" dirty="0"/>
            <a:t> </a:t>
          </a:r>
          <a:endParaRPr lang="zh-TW" b="0" i="0" u="none" dirty="0"/>
        </a:p>
      </dgm:t>
    </dgm:pt>
    <dgm:pt modelId="{E4D99C89-F997-44D1-A645-969A46A13BAC}" type="parTrans" cxnId="{E7DFF772-DD78-4FE3-893E-8C410026A032}">
      <dgm:prSet/>
      <dgm:spPr/>
      <dgm:t>
        <a:bodyPr/>
        <a:lstStyle/>
        <a:p>
          <a:endParaRPr lang="zh-TW" altLang="en-US"/>
        </a:p>
      </dgm:t>
    </dgm:pt>
    <dgm:pt modelId="{6533C374-ADFC-45B9-A6E9-52199775A6B0}" type="sibTrans" cxnId="{E7DFF772-DD78-4FE3-893E-8C410026A032}">
      <dgm:prSet/>
      <dgm:spPr/>
      <dgm:t>
        <a:bodyPr/>
        <a:lstStyle/>
        <a:p>
          <a:endParaRPr lang="zh-TW" altLang="en-US"/>
        </a:p>
      </dgm:t>
    </dgm:pt>
    <dgm:pt modelId="{C14F656A-E5AB-43D7-9A36-22E2DF994F23}">
      <dgm:prSet phldrT="[文字]"/>
      <dgm:spPr/>
      <dgm:t>
        <a:bodyPr/>
        <a:lstStyle/>
        <a:p>
          <a:pPr rtl="0"/>
          <a:r>
            <a:rPr lang="zh-TW" altLang="en-US" dirty="0">
              <a:solidFill>
                <a:srgbClr val="0070C0"/>
              </a:solidFill>
              <a:effectLst/>
            </a:rPr>
            <a:t>收購身分證</a:t>
          </a:r>
        </a:p>
      </dgm:t>
    </dgm:pt>
    <dgm:pt modelId="{92E771BA-2B06-4B9C-8710-38528B256B1A}" type="parTrans" cxnId="{4420605F-6A34-4B4E-A35B-2A4F3032459F}">
      <dgm:prSet/>
      <dgm:spPr/>
      <dgm:t>
        <a:bodyPr/>
        <a:lstStyle/>
        <a:p>
          <a:endParaRPr lang="zh-TW" altLang="en-US"/>
        </a:p>
      </dgm:t>
    </dgm:pt>
    <dgm:pt modelId="{8E044221-CCA3-4AEC-B033-F77E17FE458D}" type="sibTrans" cxnId="{4420605F-6A34-4B4E-A35B-2A4F3032459F}">
      <dgm:prSet/>
      <dgm:spPr/>
      <dgm:t>
        <a:bodyPr/>
        <a:lstStyle/>
        <a:p>
          <a:endParaRPr lang="zh-TW" altLang="en-US"/>
        </a:p>
      </dgm:t>
    </dgm:pt>
    <dgm:pt modelId="{23B3EA79-D4B7-4AB8-9344-AFBB5C26B988}">
      <dgm:prSet/>
      <dgm:spPr/>
      <dgm:t>
        <a:bodyPr/>
        <a:lstStyle/>
        <a:p>
          <a:r>
            <a:rPr lang="zh-TW" altLang="en-US" dirty="0">
              <a:solidFill>
                <a:srgbClr val="0070C0"/>
              </a:solidFill>
              <a:effectLst/>
            </a:rPr>
            <a:t>免除債務</a:t>
          </a:r>
        </a:p>
      </dgm:t>
    </dgm:pt>
    <dgm:pt modelId="{424A2546-8EE1-4F32-BCF8-28F5D4850A26}" type="parTrans" cxnId="{667C7B9F-08E4-4A50-B4FB-E511B24BCDEB}">
      <dgm:prSet/>
      <dgm:spPr/>
      <dgm:t>
        <a:bodyPr/>
        <a:lstStyle/>
        <a:p>
          <a:endParaRPr lang="zh-TW" altLang="en-US"/>
        </a:p>
      </dgm:t>
    </dgm:pt>
    <dgm:pt modelId="{9F2F6868-64BE-4C91-97D3-AA06D1EC69F3}" type="sibTrans" cxnId="{667C7B9F-08E4-4A50-B4FB-E511B24BCDEB}">
      <dgm:prSet/>
      <dgm:spPr/>
      <dgm:t>
        <a:bodyPr/>
        <a:lstStyle/>
        <a:p>
          <a:endParaRPr lang="zh-TW" altLang="en-US"/>
        </a:p>
      </dgm:t>
    </dgm:pt>
    <dgm:pt modelId="{858081AD-DCC2-418F-BD58-38073A21018F}">
      <dgm:prSet/>
      <dgm:spPr/>
      <dgm:t>
        <a:bodyPr/>
        <a:lstStyle/>
        <a:p>
          <a:pPr rtl="0"/>
          <a:r>
            <a:rPr lang="zh-TW" altLang="en-US" b="0" i="0" u="none" dirty="0">
              <a:solidFill>
                <a:srgbClr val="0070C0"/>
              </a:solidFill>
            </a:rPr>
            <a:t>代繳稅款</a:t>
          </a:r>
          <a:endParaRPr lang="zh-TW" b="0" i="0" u="none" dirty="0">
            <a:solidFill>
              <a:srgbClr val="0070C0"/>
            </a:solidFill>
          </a:endParaRPr>
        </a:p>
      </dgm:t>
    </dgm:pt>
    <dgm:pt modelId="{390E5A59-F09A-491B-9455-189E0EE0C1F3}" type="parTrans" cxnId="{5B919A3B-9F50-41AD-BDB9-2F85E4834949}">
      <dgm:prSet/>
      <dgm:spPr/>
      <dgm:t>
        <a:bodyPr/>
        <a:lstStyle/>
        <a:p>
          <a:endParaRPr lang="zh-TW" altLang="en-US"/>
        </a:p>
      </dgm:t>
    </dgm:pt>
    <dgm:pt modelId="{315FFD47-334D-4DC1-9B76-F807D53E9F43}" type="sibTrans" cxnId="{5B919A3B-9F50-41AD-BDB9-2F85E4834949}">
      <dgm:prSet/>
      <dgm:spPr/>
      <dgm:t>
        <a:bodyPr/>
        <a:lstStyle/>
        <a:p>
          <a:endParaRPr lang="zh-TW" altLang="en-US"/>
        </a:p>
      </dgm:t>
    </dgm:pt>
    <dgm:pt modelId="{E4C79A15-BBF5-4C8F-A53B-22CF3A9D6019}">
      <dgm:prSet/>
      <dgm:spPr/>
      <dgm:t>
        <a:bodyPr/>
        <a:lstStyle/>
        <a:p>
          <a:pPr rtl="0"/>
          <a:r>
            <a:rPr lang="zh-TW" altLang="en-US" b="0" i="0" u="none" dirty="0">
              <a:solidFill>
                <a:srgbClr val="0070C0"/>
              </a:solidFill>
            </a:rPr>
            <a:t>代繳罰款</a:t>
          </a:r>
          <a:endParaRPr lang="zh-TW" b="0" i="0" u="none" dirty="0">
            <a:solidFill>
              <a:srgbClr val="0070C0"/>
            </a:solidFill>
          </a:endParaRPr>
        </a:p>
      </dgm:t>
    </dgm:pt>
    <dgm:pt modelId="{809CEDB1-A700-48EB-894E-EE2937335E0E}" type="parTrans" cxnId="{139DCC65-DE61-42F1-870B-0CCAAB00A7D5}">
      <dgm:prSet/>
      <dgm:spPr/>
      <dgm:t>
        <a:bodyPr/>
        <a:lstStyle/>
        <a:p>
          <a:endParaRPr lang="zh-TW" altLang="en-US"/>
        </a:p>
      </dgm:t>
    </dgm:pt>
    <dgm:pt modelId="{C306D09D-243A-4A95-BCE5-65EDD635A962}" type="sibTrans" cxnId="{139DCC65-DE61-42F1-870B-0CCAAB00A7D5}">
      <dgm:prSet/>
      <dgm:spPr/>
      <dgm:t>
        <a:bodyPr/>
        <a:lstStyle/>
        <a:p>
          <a:endParaRPr lang="zh-TW" altLang="en-US"/>
        </a:p>
      </dgm:t>
    </dgm:pt>
    <dgm:pt modelId="{FDAF148A-0BAB-42E6-A61A-6D504320D205}" type="pres">
      <dgm:prSet presAssocID="{C6AADB2D-8491-4AD8-968E-C0454EE15D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165496F-8AEC-4CF6-A3F5-AD5A82F85077}" type="pres">
      <dgm:prSet presAssocID="{5C7E0670-F082-4743-939F-A320D54AA45F}" presName="composite" presStyleCnt="0"/>
      <dgm:spPr/>
    </dgm:pt>
    <dgm:pt modelId="{3812C7BF-3D42-4E50-A16E-46437FD704A2}" type="pres">
      <dgm:prSet presAssocID="{5C7E0670-F082-4743-939F-A320D54AA45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689668-94AA-490B-A311-1B394A526918}" type="pres">
      <dgm:prSet presAssocID="{5C7E0670-F082-4743-939F-A320D54AA45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240A8B-1555-48C4-A934-A41D94473A7C}" type="pres">
      <dgm:prSet presAssocID="{5EA7D439-3CAD-4015-B0CD-13EB817C2120}" presName="space" presStyleCnt="0"/>
      <dgm:spPr/>
    </dgm:pt>
    <dgm:pt modelId="{18B46DC4-BA02-4C0C-938B-65718FE7FEDF}" type="pres">
      <dgm:prSet presAssocID="{D16E61B2-4321-4F20-8B2E-A5EF34502CD1}" presName="composite" presStyleCnt="0"/>
      <dgm:spPr/>
    </dgm:pt>
    <dgm:pt modelId="{6BE633F9-5EB7-434F-982E-F27E26781DFB}" type="pres">
      <dgm:prSet presAssocID="{D16E61B2-4321-4F20-8B2E-A5EF34502CD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7DB555-3070-4E4D-911B-8446E1215C0E}" type="pres">
      <dgm:prSet presAssocID="{D16E61B2-4321-4F20-8B2E-A5EF34502CD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738CA6-056D-45B3-B88F-71C6DD67ECE2}" type="pres">
      <dgm:prSet presAssocID="{1ED6E311-5E72-44E9-8317-0DF3AFFE32FE}" presName="space" presStyleCnt="0"/>
      <dgm:spPr/>
    </dgm:pt>
    <dgm:pt modelId="{8B52CA2A-FCFA-4DEC-8047-29CFD29D5042}" type="pres">
      <dgm:prSet presAssocID="{2BE1B2D5-87AB-4BE9-BE1D-B3027CD48490}" presName="composite" presStyleCnt="0"/>
      <dgm:spPr/>
    </dgm:pt>
    <dgm:pt modelId="{8B0CD59D-1EA6-4FF9-8A42-0CF0B8895687}" type="pres">
      <dgm:prSet presAssocID="{2BE1B2D5-87AB-4BE9-BE1D-B3027CD484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4B63EB-512F-4C94-B692-798EF8160FB5}" type="pres">
      <dgm:prSet presAssocID="{2BE1B2D5-87AB-4BE9-BE1D-B3027CD4849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374696-6DD1-47B4-8704-F0B7FF42D74C}" type="presOf" srcId="{E4C79A15-BBF5-4C8F-A53B-22CF3A9D6019}" destId="{024B63EB-512F-4C94-B692-798EF8160FB5}" srcOrd="0" destOrd="1" presId="urn:microsoft.com/office/officeart/2005/8/layout/hList1"/>
    <dgm:cxn modelId="{4420605F-6A34-4B4E-A35B-2A4F3032459F}" srcId="{5C7E0670-F082-4743-939F-A320D54AA45F}" destId="{C14F656A-E5AB-43D7-9A36-22E2DF994F23}" srcOrd="0" destOrd="0" parTransId="{92E771BA-2B06-4B9C-8710-38528B256B1A}" sibTransId="{8E044221-CCA3-4AEC-B033-F77E17FE458D}"/>
    <dgm:cxn modelId="{66C3880B-69EE-4CCF-91C0-F7BE41358197}" type="presOf" srcId="{C6AADB2D-8491-4AD8-968E-C0454EE15DC0}" destId="{FDAF148A-0BAB-42E6-A61A-6D504320D205}" srcOrd="0" destOrd="0" presId="urn:microsoft.com/office/officeart/2005/8/layout/hList1"/>
    <dgm:cxn modelId="{74BF7664-B114-4CDC-926F-875DBFBF1EC8}" type="presOf" srcId="{858081AD-DCC2-418F-BD58-38073A21018F}" destId="{024B63EB-512F-4C94-B692-798EF8160FB5}" srcOrd="0" destOrd="0" presId="urn:microsoft.com/office/officeart/2005/8/layout/hList1"/>
    <dgm:cxn modelId="{9AB599D5-DEBF-4068-AB8C-AF83E3F0F3DF}" type="presOf" srcId="{23B3EA79-D4B7-4AB8-9344-AFBB5C26B988}" destId="{4C7DB555-3070-4E4D-911B-8446E1215C0E}" srcOrd="0" destOrd="0" presId="urn:microsoft.com/office/officeart/2005/8/layout/hList1"/>
    <dgm:cxn modelId="{F58D1195-B5F1-4760-B13C-5176BC83D612}" type="presOf" srcId="{5C7E0670-F082-4743-939F-A320D54AA45F}" destId="{3812C7BF-3D42-4E50-A16E-46437FD704A2}" srcOrd="0" destOrd="0" presId="urn:microsoft.com/office/officeart/2005/8/layout/hList1"/>
    <dgm:cxn modelId="{6F5594F5-679C-4530-B6BF-46E6C1D144B9}" type="presOf" srcId="{2BE1B2D5-87AB-4BE9-BE1D-B3027CD48490}" destId="{8B0CD59D-1EA6-4FF9-8A42-0CF0B8895687}" srcOrd="0" destOrd="0" presId="urn:microsoft.com/office/officeart/2005/8/layout/hList1"/>
    <dgm:cxn modelId="{667C7B9F-08E4-4A50-B4FB-E511B24BCDEB}" srcId="{D16E61B2-4321-4F20-8B2E-A5EF34502CD1}" destId="{23B3EA79-D4B7-4AB8-9344-AFBB5C26B988}" srcOrd="0" destOrd="0" parTransId="{424A2546-8EE1-4F32-BCF8-28F5D4850A26}" sibTransId="{9F2F6868-64BE-4C91-97D3-AA06D1EC69F3}"/>
    <dgm:cxn modelId="{E7DFF772-DD78-4FE3-893E-8C410026A032}" srcId="{C6AADB2D-8491-4AD8-968E-C0454EE15DC0}" destId="{2BE1B2D5-87AB-4BE9-BE1D-B3027CD48490}" srcOrd="2" destOrd="0" parTransId="{E4D99C89-F997-44D1-A645-969A46A13BAC}" sibTransId="{6533C374-ADFC-45B9-A6E9-52199775A6B0}"/>
    <dgm:cxn modelId="{B5FDE2D8-B11D-4CB3-868C-C09D4EE563B3}" srcId="{C6AADB2D-8491-4AD8-968E-C0454EE15DC0}" destId="{5C7E0670-F082-4743-939F-A320D54AA45F}" srcOrd="0" destOrd="0" parTransId="{E0332338-086C-4C90-96F5-65F3226FDF70}" sibTransId="{5EA7D439-3CAD-4015-B0CD-13EB817C2120}"/>
    <dgm:cxn modelId="{11C5BA05-2703-41E7-A94C-71FFE7690FA0}" type="presOf" srcId="{C14F656A-E5AB-43D7-9A36-22E2DF994F23}" destId="{28689668-94AA-490B-A311-1B394A526918}" srcOrd="0" destOrd="0" presId="urn:microsoft.com/office/officeart/2005/8/layout/hList1"/>
    <dgm:cxn modelId="{9D88DF0F-EA13-479E-9F25-5D10F7AD6256}" srcId="{C6AADB2D-8491-4AD8-968E-C0454EE15DC0}" destId="{D16E61B2-4321-4F20-8B2E-A5EF34502CD1}" srcOrd="1" destOrd="0" parTransId="{A257DE61-FD4B-4525-90B1-203443C6A55F}" sibTransId="{1ED6E311-5E72-44E9-8317-0DF3AFFE32FE}"/>
    <dgm:cxn modelId="{139DCC65-DE61-42F1-870B-0CCAAB00A7D5}" srcId="{2BE1B2D5-87AB-4BE9-BE1D-B3027CD48490}" destId="{E4C79A15-BBF5-4C8F-A53B-22CF3A9D6019}" srcOrd="1" destOrd="0" parTransId="{809CEDB1-A700-48EB-894E-EE2937335E0E}" sibTransId="{C306D09D-243A-4A95-BCE5-65EDD635A962}"/>
    <dgm:cxn modelId="{5B919A3B-9F50-41AD-BDB9-2F85E4834949}" srcId="{2BE1B2D5-87AB-4BE9-BE1D-B3027CD48490}" destId="{858081AD-DCC2-418F-BD58-38073A21018F}" srcOrd="0" destOrd="0" parTransId="{390E5A59-F09A-491B-9455-189E0EE0C1F3}" sibTransId="{315FFD47-334D-4DC1-9B76-F807D53E9F43}"/>
    <dgm:cxn modelId="{D0BB0FC1-3F9F-4A01-A5A3-02FCFC93AF02}" type="presOf" srcId="{D16E61B2-4321-4F20-8B2E-A5EF34502CD1}" destId="{6BE633F9-5EB7-434F-982E-F27E26781DFB}" srcOrd="0" destOrd="0" presId="urn:microsoft.com/office/officeart/2005/8/layout/hList1"/>
    <dgm:cxn modelId="{4359F756-0591-4111-804F-2CA70DF0732C}" type="presParOf" srcId="{FDAF148A-0BAB-42E6-A61A-6D504320D205}" destId="{D165496F-8AEC-4CF6-A3F5-AD5A82F85077}" srcOrd="0" destOrd="0" presId="urn:microsoft.com/office/officeart/2005/8/layout/hList1"/>
    <dgm:cxn modelId="{5097A55A-1671-443B-91AC-7C2D3FABE4BC}" type="presParOf" srcId="{D165496F-8AEC-4CF6-A3F5-AD5A82F85077}" destId="{3812C7BF-3D42-4E50-A16E-46437FD704A2}" srcOrd="0" destOrd="0" presId="urn:microsoft.com/office/officeart/2005/8/layout/hList1"/>
    <dgm:cxn modelId="{78585F57-BFCB-4F58-9C0C-A22E0002FC35}" type="presParOf" srcId="{D165496F-8AEC-4CF6-A3F5-AD5A82F85077}" destId="{28689668-94AA-490B-A311-1B394A526918}" srcOrd="1" destOrd="0" presId="urn:microsoft.com/office/officeart/2005/8/layout/hList1"/>
    <dgm:cxn modelId="{674B2FCB-BAE0-49B1-9B91-1923D51ED31D}" type="presParOf" srcId="{FDAF148A-0BAB-42E6-A61A-6D504320D205}" destId="{8D240A8B-1555-48C4-A934-A41D94473A7C}" srcOrd="1" destOrd="0" presId="urn:microsoft.com/office/officeart/2005/8/layout/hList1"/>
    <dgm:cxn modelId="{673032D3-9D85-4C11-B2C4-77D294E7CFB8}" type="presParOf" srcId="{FDAF148A-0BAB-42E6-A61A-6D504320D205}" destId="{18B46DC4-BA02-4C0C-938B-65718FE7FEDF}" srcOrd="2" destOrd="0" presId="urn:microsoft.com/office/officeart/2005/8/layout/hList1"/>
    <dgm:cxn modelId="{1FE42A47-4582-44D0-82E0-56ED238498EC}" type="presParOf" srcId="{18B46DC4-BA02-4C0C-938B-65718FE7FEDF}" destId="{6BE633F9-5EB7-434F-982E-F27E26781DFB}" srcOrd="0" destOrd="0" presId="urn:microsoft.com/office/officeart/2005/8/layout/hList1"/>
    <dgm:cxn modelId="{C05B1F52-AE6E-4A6C-A0DD-0CC338310277}" type="presParOf" srcId="{18B46DC4-BA02-4C0C-938B-65718FE7FEDF}" destId="{4C7DB555-3070-4E4D-911B-8446E1215C0E}" srcOrd="1" destOrd="0" presId="urn:microsoft.com/office/officeart/2005/8/layout/hList1"/>
    <dgm:cxn modelId="{4E40D2CB-7DCA-4D3A-B4CC-15BE48D48EDB}" type="presParOf" srcId="{FDAF148A-0BAB-42E6-A61A-6D504320D205}" destId="{23738CA6-056D-45B3-B88F-71C6DD67ECE2}" srcOrd="3" destOrd="0" presId="urn:microsoft.com/office/officeart/2005/8/layout/hList1"/>
    <dgm:cxn modelId="{A8386A9E-510E-4066-8804-FEC4A63E9B93}" type="presParOf" srcId="{FDAF148A-0BAB-42E6-A61A-6D504320D205}" destId="{8B52CA2A-FCFA-4DEC-8047-29CFD29D5042}" srcOrd="4" destOrd="0" presId="urn:microsoft.com/office/officeart/2005/8/layout/hList1"/>
    <dgm:cxn modelId="{66A74721-ADAA-45B6-BE37-AC4FBF49EE4F}" type="presParOf" srcId="{8B52CA2A-FCFA-4DEC-8047-29CFD29D5042}" destId="{8B0CD59D-1EA6-4FF9-8A42-0CF0B8895687}" srcOrd="0" destOrd="0" presId="urn:microsoft.com/office/officeart/2005/8/layout/hList1"/>
    <dgm:cxn modelId="{8D3E3BFD-D1FC-4062-B902-4E7A829EE440}" type="presParOf" srcId="{8B52CA2A-FCFA-4DEC-8047-29CFD29D5042}" destId="{024B63EB-512F-4C94-B692-798EF8160F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AADB2D-8491-4AD8-968E-C0454EE15DC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16E61B2-4321-4F20-8B2E-A5EF34502CD1}">
      <dgm:prSet/>
      <dgm:spPr/>
      <dgm:t>
        <a:bodyPr/>
        <a:lstStyle/>
        <a:p>
          <a:pPr rtl="0"/>
          <a:r>
            <a:rPr kumimoji="1" lang="zh-TW" b="1" i="0" u="none" baseline="0" dirty="0"/>
            <a:t> </a:t>
          </a:r>
          <a:r>
            <a:rPr kumimoji="1" lang="zh-TW" altLang="en-US" b="1" i="0" u="none" baseline="0" dirty="0"/>
            <a:t>彩券</a:t>
          </a:r>
          <a:endParaRPr lang="zh-TW" b="0" i="0" u="none" dirty="0"/>
        </a:p>
      </dgm:t>
    </dgm:pt>
    <dgm:pt modelId="{A257DE61-FD4B-4525-90B1-203443C6A55F}" type="parTrans" cxnId="{9D88DF0F-EA13-479E-9F25-5D10F7AD6256}">
      <dgm:prSet/>
      <dgm:spPr/>
      <dgm:t>
        <a:bodyPr/>
        <a:lstStyle/>
        <a:p>
          <a:endParaRPr lang="zh-TW" altLang="en-US"/>
        </a:p>
      </dgm:t>
    </dgm:pt>
    <dgm:pt modelId="{1ED6E311-5E72-44E9-8317-0DF3AFFE32FE}" type="sibTrans" cxnId="{9D88DF0F-EA13-479E-9F25-5D10F7AD6256}">
      <dgm:prSet/>
      <dgm:spPr/>
      <dgm:t>
        <a:bodyPr/>
        <a:lstStyle/>
        <a:p>
          <a:endParaRPr lang="zh-TW" altLang="en-US"/>
        </a:p>
      </dgm:t>
    </dgm:pt>
    <dgm:pt modelId="{2BE1B2D5-87AB-4BE9-BE1D-B3027CD48490}">
      <dgm:prSet/>
      <dgm:spPr/>
      <dgm:t>
        <a:bodyPr/>
        <a:lstStyle/>
        <a:p>
          <a:pPr rtl="0"/>
          <a:r>
            <a:rPr kumimoji="1" lang="zh-TW" alt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</a:rPr>
            <a:t>賭博</a:t>
          </a:r>
          <a:endParaRPr lang="zh-TW" b="0" i="0" u="none" dirty="0">
            <a:solidFill>
              <a:schemeClr val="bg1"/>
            </a:solidFill>
            <a:effectLst/>
          </a:endParaRPr>
        </a:p>
      </dgm:t>
    </dgm:pt>
    <dgm:pt modelId="{E4D99C89-F997-44D1-A645-969A46A13BAC}" type="parTrans" cxnId="{E7DFF772-DD78-4FE3-893E-8C410026A032}">
      <dgm:prSet/>
      <dgm:spPr/>
      <dgm:t>
        <a:bodyPr/>
        <a:lstStyle/>
        <a:p>
          <a:endParaRPr lang="zh-TW" altLang="en-US"/>
        </a:p>
      </dgm:t>
    </dgm:pt>
    <dgm:pt modelId="{6533C374-ADFC-45B9-A6E9-52199775A6B0}" type="sibTrans" cxnId="{E7DFF772-DD78-4FE3-893E-8C410026A032}">
      <dgm:prSet/>
      <dgm:spPr/>
      <dgm:t>
        <a:bodyPr/>
        <a:lstStyle/>
        <a:p>
          <a:endParaRPr lang="zh-TW" altLang="en-US"/>
        </a:p>
      </dgm:t>
    </dgm:pt>
    <dgm:pt modelId="{23B3EA79-D4B7-4AB8-9344-AFBB5C26B988}">
      <dgm:prSet/>
      <dgm:spPr/>
      <dgm:t>
        <a:bodyPr/>
        <a:lstStyle/>
        <a:p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贈送樂透、大樂透、刮刮樂等公益彩券。 </a:t>
          </a:r>
          <a:endParaRPr lang="zh-TW" altLang="en-US" b="0" dirty="0">
            <a:effectLst/>
          </a:endParaRPr>
        </a:p>
      </dgm:t>
    </dgm:pt>
    <dgm:pt modelId="{424A2546-8EE1-4F32-BCF8-28F5D4850A26}" type="parTrans" cxnId="{667C7B9F-08E4-4A50-B4FB-E511B24BCDEB}">
      <dgm:prSet/>
      <dgm:spPr/>
      <dgm:t>
        <a:bodyPr/>
        <a:lstStyle/>
        <a:p>
          <a:endParaRPr lang="zh-TW" altLang="en-US"/>
        </a:p>
      </dgm:t>
    </dgm:pt>
    <dgm:pt modelId="{9F2F6868-64BE-4C91-97D3-AA06D1EC69F3}" type="sibTrans" cxnId="{667C7B9F-08E4-4A50-B4FB-E511B24BCDEB}">
      <dgm:prSet/>
      <dgm:spPr/>
      <dgm:t>
        <a:bodyPr/>
        <a:lstStyle/>
        <a:p>
          <a:endParaRPr lang="zh-TW" altLang="en-US"/>
        </a:p>
      </dgm:t>
    </dgm:pt>
    <dgm:pt modelId="{858081AD-DCC2-418F-BD58-38073A21018F}">
      <dgm:prSet/>
      <dgm:spPr/>
      <dgm:t>
        <a:bodyPr/>
        <a:lstStyle/>
        <a:p>
          <a:pPr rtl="0"/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聚眾賭博，並期約於候選人當選後贏得數倍賭金</a:t>
          </a:r>
          <a:r>
            <a:rPr kumimoji="1" lang="zh-TW" altLang="en-US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。 </a:t>
          </a:r>
          <a:endParaRPr lang="zh-TW" b="0" i="0" u="none" dirty="0">
            <a:effectLst/>
          </a:endParaRPr>
        </a:p>
      </dgm:t>
    </dgm:pt>
    <dgm:pt modelId="{390E5A59-F09A-491B-9455-189E0EE0C1F3}" type="parTrans" cxnId="{5B919A3B-9F50-41AD-BDB9-2F85E4834949}">
      <dgm:prSet/>
      <dgm:spPr/>
      <dgm:t>
        <a:bodyPr/>
        <a:lstStyle/>
        <a:p>
          <a:endParaRPr lang="zh-TW" altLang="en-US"/>
        </a:p>
      </dgm:t>
    </dgm:pt>
    <dgm:pt modelId="{315FFD47-334D-4DC1-9B76-F807D53E9F43}" type="sibTrans" cxnId="{5B919A3B-9F50-41AD-BDB9-2F85E4834949}">
      <dgm:prSet/>
      <dgm:spPr/>
      <dgm:t>
        <a:bodyPr/>
        <a:lstStyle/>
        <a:p>
          <a:endParaRPr lang="zh-TW" altLang="en-US"/>
        </a:p>
      </dgm:t>
    </dgm:pt>
    <dgm:pt modelId="{C14F656A-E5AB-43D7-9A36-22E2DF994F23}">
      <dgm:prSet phldrT="[文字]"/>
      <dgm:spPr/>
      <dgm:t>
        <a:bodyPr/>
        <a:lstStyle/>
        <a:p>
          <a:pPr rtl="0"/>
          <a:r>
            <a:rPr lang="zh-TW" altLang="en-US" dirty="0">
              <a:solidFill>
                <a:srgbClr val="0070C0"/>
              </a:solidFill>
              <a:effectLst/>
            </a:rPr>
            <a:t>提供工作</a:t>
          </a:r>
        </a:p>
      </dgm:t>
    </dgm:pt>
    <dgm:pt modelId="{8E044221-CCA3-4AEC-B033-F77E17FE458D}" type="sibTrans" cxnId="{4420605F-6A34-4B4E-A35B-2A4F3032459F}">
      <dgm:prSet/>
      <dgm:spPr/>
      <dgm:t>
        <a:bodyPr/>
        <a:lstStyle/>
        <a:p>
          <a:endParaRPr lang="zh-TW" altLang="en-US"/>
        </a:p>
      </dgm:t>
    </dgm:pt>
    <dgm:pt modelId="{92E771BA-2B06-4B9C-8710-38528B256B1A}" type="parTrans" cxnId="{4420605F-6A34-4B4E-A35B-2A4F3032459F}">
      <dgm:prSet/>
      <dgm:spPr/>
      <dgm:t>
        <a:bodyPr/>
        <a:lstStyle/>
        <a:p>
          <a:endParaRPr lang="zh-TW" altLang="en-US"/>
        </a:p>
      </dgm:t>
    </dgm:pt>
    <dgm:pt modelId="{5C7E0670-F082-4743-939F-A320D54AA45F}">
      <dgm:prSet phldrT="[文字]"/>
      <dgm:spPr/>
      <dgm:t>
        <a:bodyPr/>
        <a:lstStyle/>
        <a:p>
          <a:pPr rtl="0"/>
          <a:r>
            <a:rPr lang="zh-TW" altLang="en-US" dirty="0"/>
            <a:t>就業</a:t>
          </a:r>
        </a:p>
      </dgm:t>
    </dgm:pt>
    <dgm:pt modelId="{5EA7D439-3CAD-4015-B0CD-13EB817C2120}" type="sibTrans" cxnId="{B5FDE2D8-B11D-4CB3-868C-C09D4EE563B3}">
      <dgm:prSet/>
      <dgm:spPr/>
      <dgm:t>
        <a:bodyPr/>
        <a:lstStyle/>
        <a:p>
          <a:endParaRPr lang="zh-TW" altLang="en-US"/>
        </a:p>
      </dgm:t>
    </dgm:pt>
    <dgm:pt modelId="{E0332338-086C-4C90-96F5-65F3226FDF70}" type="parTrans" cxnId="{B5FDE2D8-B11D-4CB3-868C-C09D4EE563B3}">
      <dgm:prSet/>
      <dgm:spPr/>
      <dgm:t>
        <a:bodyPr/>
        <a:lstStyle/>
        <a:p>
          <a:endParaRPr lang="zh-TW" altLang="en-US"/>
        </a:p>
      </dgm:t>
    </dgm:pt>
    <dgm:pt modelId="{B9787BAB-9264-4CA0-8576-CAC90886E81E}">
      <dgm:prSet phldrT="[文字]"/>
      <dgm:spPr/>
      <dgm:t>
        <a:bodyPr/>
        <a:lstStyle/>
        <a:p>
          <a:pPr rtl="0"/>
          <a:r>
            <a:rPr lang="zh-TW" altLang="en-US" dirty="0">
              <a:solidFill>
                <a:srgbClr val="0070C0"/>
              </a:solidFill>
              <a:effectLst/>
            </a:rPr>
            <a:t>介紹良好的職位</a:t>
          </a:r>
        </a:p>
      </dgm:t>
    </dgm:pt>
    <dgm:pt modelId="{4A62D31A-369E-45E8-93CB-473BC6705442}" type="parTrans" cxnId="{4A06A243-7F0D-4538-9A2A-B0E861A01A26}">
      <dgm:prSet/>
      <dgm:spPr/>
      <dgm:t>
        <a:bodyPr/>
        <a:lstStyle/>
        <a:p>
          <a:endParaRPr lang="zh-TW" altLang="en-US"/>
        </a:p>
      </dgm:t>
    </dgm:pt>
    <dgm:pt modelId="{5723712F-C6B9-406F-9D4F-0907727A59CA}" type="sibTrans" cxnId="{4A06A243-7F0D-4538-9A2A-B0E861A01A26}">
      <dgm:prSet/>
      <dgm:spPr/>
      <dgm:t>
        <a:bodyPr/>
        <a:lstStyle/>
        <a:p>
          <a:endParaRPr lang="zh-TW" altLang="en-US"/>
        </a:p>
      </dgm:t>
    </dgm:pt>
    <dgm:pt modelId="{FDAF148A-0BAB-42E6-A61A-6D504320D205}" type="pres">
      <dgm:prSet presAssocID="{C6AADB2D-8491-4AD8-968E-C0454EE15D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165496F-8AEC-4CF6-A3F5-AD5A82F85077}" type="pres">
      <dgm:prSet presAssocID="{5C7E0670-F082-4743-939F-A320D54AA45F}" presName="composite" presStyleCnt="0"/>
      <dgm:spPr/>
    </dgm:pt>
    <dgm:pt modelId="{3812C7BF-3D42-4E50-A16E-46437FD704A2}" type="pres">
      <dgm:prSet presAssocID="{5C7E0670-F082-4743-939F-A320D54AA45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689668-94AA-490B-A311-1B394A526918}" type="pres">
      <dgm:prSet presAssocID="{5C7E0670-F082-4743-939F-A320D54AA45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240A8B-1555-48C4-A934-A41D94473A7C}" type="pres">
      <dgm:prSet presAssocID="{5EA7D439-3CAD-4015-B0CD-13EB817C2120}" presName="space" presStyleCnt="0"/>
      <dgm:spPr/>
    </dgm:pt>
    <dgm:pt modelId="{18B46DC4-BA02-4C0C-938B-65718FE7FEDF}" type="pres">
      <dgm:prSet presAssocID="{D16E61B2-4321-4F20-8B2E-A5EF34502CD1}" presName="composite" presStyleCnt="0"/>
      <dgm:spPr/>
    </dgm:pt>
    <dgm:pt modelId="{6BE633F9-5EB7-434F-982E-F27E26781DFB}" type="pres">
      <dgm:prSet presAssocID="{D16E61B2-4321-4F20-8B2E-A5EF34502CD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7DB555-3070-4E4D-911B-8446E1215C0E}" type="pres">
      <dgm:prSet presAssocID="{D16E61B2-4321-4F20-8B2E-A5EF34502CD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738CA6-056D-45B3-B88F-71C6DD67ECE2}" type="pres">
      <dgm:prSet presAssocID="{1ED6E311-5E72-44E9-8317-0DF3AFFE32FE}" presName="space" presStyleCnt="0"/>
      <dgm:spPr/>
    </dgm:pt>
    <dgm:pt modelId="{8B52CA2A-FCFA-4DEC-8047-29CFD29D5042}" type="pres">
      <dgm:prSet presAssocID="{2BE1B2D5-87AB-4BE9-BE1D-B3027CD48490}" presName="composite" presStyleCnt="0"/>
      <dgm:spPr/>
    </dgm:pt>
    <dgm:pt modelId="{8B0CD59D-1EA6-4FF9-8A42-0CF0B8895687}" type="pres">
      <dgm:prSet presAssocID="{2BE1B2D5-87AB-4BE9-BE1D-B3027CD484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4B63EB-512F-4C94-B692-798EF8160FB5}" type="pres">
      <dgm:prSet presAssocID="{2BE1B2D5-87AB-4BE9-BE1D-B3027CD4849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420605F-6A34-4B4E-A35B-2A4F3032459F}" srcId="{5C7E0670-F082-4743-939F-A320D54AA45F}" destId="{C14F656A-E5AB-43D7-9A36-22E2DF994F23}" srcOrd="0" destOrd="0" parTransId="{92E771BA-2B06-4B9C-8710-38528B256B1A}" sibTransId="{8E044221-CCA3-4AEC-B033-F77E17FE458D}"/>
    <dgm:cxn modelId="{C51E0FA3-1CDF-4C93-AF11-F9DE13968D59}" type="presOf" srcId="{C14F656A-E5AB-43D7-9A36-22E2DF994F23}" destId="{28689668-94AA-490B-A311-1B394A526918}" srcOrd="0" destOrd="0" presId="urn:microsoft.com/office/officeart/2005/8/layout/hList1"/>
    <dgm:cxn modelId="{79E1134C-921B-4284-BB19-0BA077800A01}" type="presOf" srcId="{B9787BAB-9264-4CA0-8576-CAC90886E81E}" destId="{28689668-94AA-490B-A311-1B394A526918}" srcOrd="0" destOrd="1" presId="urn:microsoft.com/office/officeart/2005/8/layout/hList1"/>
    <dgm:cxn modelId="{8B9F5C48-B46B-4B2B-A6AB-9344104957DF}" type="presOf" srcId="{D16E61B2-4321-4F20-8B2E-A5EF34502CD1}" destId="{6BE633F9-5EB7-434F-982E-F27E26781DFB}" srcOrd="0" destOrd="0" presId="urn:microsoft.com/office/officeart/2005/8/layout/hList1"/>
    <dgm:cxn modelId="{B5FDE2D8-B11D-4CB3-868C-C09D4EE563B3}" srcId="{C6AADB2D-8491-4AD8-968E-C0454EE15DC0}" destId="{5C7E0670-F082-4743-939F-A320D54AA45F}" srcOrd="0" destOrd="0" parTransId="{E0332338-086C-4C90-96F5-65F3226FDF70}" sibTransId="{5EA7D439-3CAD-4015-B0CD-13EB817C2120}"/>
    <dgm:cxn modelId="{2F51798C-1787-4BAF-865B-E7421FB571BC}" type="presOf" srcId="{C6AADB2D-8491-4AD8-968E-C0454EE15DC0}" destId="{FDAF148A-0BAB-42E6-A61A-6D504320D205}" srcOrd="0" destOrd="0" presId="urn:microsoft.com/office/officeart/2005/8/layout/hList1"/>
    <dgm:cxn modelId="{9D88DF0F-EA13-479E-9F25-5D10F7AD6256}" srcId="{C6AADB2D-8491-4AD8-968E-C0454EE15DC0}" destId="{D16E61B2-4321-4F20-8B2E-A5EF34502CD1}" srcOrd="1" destOrd="0" parTransId="{A257DE61-FD4B-4525-90B1-203443C6A55F}" sibTransId="{1ED6E311-5E72-44E9-8317-0DF3AFFE32FE}"/>
    <dgm:cxn modelId="{667C7B9F-08E4-4A50-B4FB-E511B24BCDEB}" srcId="{D16E61B2-4321-4F20-8B2E-A5EF34502CD1}" destId="{23B3EA79-D4B7-4AB8-9344-AFBB5C26B988}" srcOrd="0" destOrd="0" parTransId="{424A2546-8EE1-4F32-BCF8-28F5D4850A26}" sibTransId="{9F2F6868-64BE-4C91-97D3-AA06D1EC69F3}"/>
    <dgm:cxn modelId="{A6EDEBBD-390C-4DAB-8318-FC37299C9089}" type="presOf" srcId="{2BE1B2D5-87AB-4BE9-BE1D-B3027CD48490}" destId="{8B0CD59D-1EA6-4FF9-8A42-0CF0B8895687}" srcOrd="0" destOrd="0" presId="urn:microsoft.com/office/officeart/2005/8/layout/hList1"/>
    <dgm:cxn modelId="{C9A6DB7A-436D-4F4A-886B-7B26743A337D}" type="presOf" srcId="{23B3EA79-D4B7-4AB8-9344-AFBB5C26B988}" destId="{4C7DB555-3070-4E4D-911B-8446E1215C0E}" srcOrd="0" destOrd="0" presId="urn:microsoft.com/office/officeart/2005/8/layout/hList1"/>
    <dgm:cxn modelId="{B59F5314-0AC2-4B10-9B33-8221964326D2}" type="presOf" srcId="{858081AD-DCC2-418F-BD58-38073A21018F}" destId="{024B63EB-512F-4C94-B692-798EF8160FB5}" srcOrd="0" destOrd="0" presId="urn:microsoft.com/office/officeart/2005/8/layout/hList1"/>
    <dgm:cxn modelId="{5B919A3B-9F50-41AD-BDB9-2F85E4834949}" srcId="{2BE1B2D5-87AB-4BE9-BE1D-B3027CD48490}" destId="{858081AD-DCC2-418F-BD58-38073A21018F}" srcOrd="0" destOrd="0" parTransId="{390E5A59-F09A-491B-9455-189E0EE0C1F3}" sibTransId="{315FFD47-334D-4DC1-9B76-F807D53E9F43}"/>
    <dgm:cxn modelId="{4D7F61A4-CB3E-420C-AB1D-74376CE91545}" type="presOf" srcId="{5C7E0670-F082-4743-939F-A320D54AA45F}" destId="{3812C7BF-3D42-4E50-A16E-46437FD704A2}" srcOrd="0" destOrd="0" presId="urn:microsoft.com/office/officeart/2005/8/layout/hList1"/>
    <dgm:cxn modelId="{4A06A243-7F0D-4538-9A2A-B0E861A01A26}" srcId="{5C7E0670-F082-4743-939F-A320D54AA45F}" destId="{B9787BAB-9264-4CA0-8576-CAC90886E81E}" srcOrd="1" destOrd="0" parTransId="{4A62D31A-369E-45E8-93CB-473BC6705442}" sibTransId="{5723712F-C6B9-406F-9D4F-0907727A59CA}"/>
    <dgm:cxn modelId="{E7DFF772-DD78-4FE3-893E-8C410026A032}" srcId="{C6AADB2D-8491-4AD8-968E-C0454EE15DC0}" destId="{2BE1B2D5-87AB-4BE9-BE1D-B3027CD48490}" srcOrd="2" destOrd="0" parTransId="{E4D99C89-F997-44D1-A645-969A46A13BAC}" sibTransId="{6533C374-ADFC-45B9-A6E9-52199775A6B0}"/>
    <dgm:cxn modelId="{04CF95B6-F342-4AAA-A544-33706D5D377F}" type="presParOf" srcId="{FDAF148A-0BAB-42E6-A61A-6D504320D205}" destId="{D165496F-8AEC-4CF6-A3F5-AD5A82F85077}" srcOrd="0" destOrd="0" presId="urn:microsoft.com/office/officeart/2005/8/layout/hList1"/>
    <dgm:cxn modelId="{75AE137D-2D24-445B-9AC6-7535894FCB8A}" type="presParOf" srcId="{D165496F-8AEC-4CF6-A3F5-AD5A82F85077}" destId="{3812C7BF-3D42-4E50-A16E-46437FD704A2}" srcOrd="0" destOrd="0" presId="urn:microsoft.com/office/officeart/2005/8/layout/hList1"/>
    <dgm:cxn modelId="{5B861B3E-59D8-4D03-BEAC-FA08B16EE9B5}" type="presParOf" srcId="{D165496F-8AEC-4CF6-A3F5-AD5A82F85077}" destId="{28689668-94AA-490B-A311-1B394A526918}" srcOrd="1" destOrd="0" presId="urn:microsoft.com/office/officeart/2005/8/layout/hList1"/>
    <dgm:cxn modelId="{5E3B5FBC-191C-4A7A-B110-CCFE2FF25796}" type="presParOf" srcId="{FDAF148A-0BAB-42E6-A61A-6D504320D205}" destId="{8D240A8B-1555-48C4-A934-A41D94473A7C}" srcOrd="1" destOrd="0" presId="urn:microsoft.com/office/officeart/2005/8/layout/hList1"/>
    <dgm:cxn modelId="{FD9B5CE2-F391-46DA-9A3E-4CA5D6D2B247}" type="presParOf" srcId="{FDAF148A-0BAB-42E6-A61A-6D504320D205}" destId="{18B46DC4-BA02-4C0C-938B-65718FE7FEDF}" srcOrd="2" destOrd="0" presId="urn:microsoft.com/office/officeart/2005/8/layout/hList1"/>
    <dgm:cxn modelId="{ECB633BA-5B06-414C-ADD0-E850DF00DCEB}" type="presParOf" srcId="{18B46DC4-BA02-4C0C-938B-65718FE7FEDF}" destId="{6BE633F9-5EB7-434F-982E-F27E26781DFB}" srcOrd="0" destOrd="0" presId="urn:microsoft.com/office/officeart/2005/8/layout/hList1"/>
    <dgm:cxn modelId="{199D837E-6E52-441B-9028-41CAC5BAA41C}" type="presParOf" srcId="{18B46DC4-BA02-4C0C-938B-65718FE7FEDF}" destId="{4C7DB555-3070-4E4D-911B-8446E1215C0E}" srcOrd="1" destOrd="0" presId="urn:microsoft.com/office/officeart/2005/8/layout/hList1"/>
    <dgm:cxn modelId="{5B16F251-0359-4F60-8154-9BE19525696D}" type="presParOf" srcId="{FDAF148A-0BAB-42E6-A61A-6D504320D205}" destId="{23738CA6-056D-45B3-B88F-71C6DD67ECE2}" srcOrd="3" destOrd="0" presId="urn:microsoft.com/office/officeart/2005/8/layout/hList1"/>
    <dgm:cxn modelId="{D1708959-5869-4085-84CB-E9A4CAACACBC}" type="presParOf" srcId="{FDAF148A-0BAB-42E6-A61A-6D504320D205}" destId="{8B52CA2A-FCFA-4DEC-8047-29CFD29D5042}" srcOrd="4" destOrd="0" presId="urn:microsoft.com/office/officeart/2005/8/layout/hList1"/>
    <dgm:cxn modelId="{7F047610-A669-4F41-A79B-C4DF4D5A2254}" type="presParOf" srcId="{8B52CA2A-FCFA-4DEC-8047-29CFD29D5042}" destId="{8B0CD59D-1EA6-4FF9-8A42-0CF0B8895687}" srcOrd="0" destOrd="0" presId="urn:microsoft.com/office/officeart/2005/8/layout/hList1"/>
    <dgm:cxn modelId="{BD5E4ABA-09D5-429D-B3D8-3C9285B88389}" type="presParOf" srcId="{8B52CA2A-FCFA-4DEC-8047-29CFD29D5042}" destId="{024B63EB-512F-4C94-B692-798EF8160F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87A82D-18AB-4D53-98E2-E5C18833590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C19DC9D-4A5A-47EB-B9A9-2C6B6952D54B}">
      <dgm:prSet phldrT="[文字]"/>
      <dgm:spPr/>
      <dgm:t>
        <a:bodyPr/>
        <a:lstStyle/>
        <a:p>
          <a:r>
            <a:rPr lang="zh-TW" altLang="en-US" dirty="0"/>
            <a:t>如果被買票了卻沒有檢舉，</a:t>
          </a:r>
          <a:r>
            <a:rPr lang="en-US" altLang="zh-TW" dirty="0"/>
            <a:t/>
          </a:r>
          <a:br>
            <a:rPr lang="en-US" altLang="zh-TW" dirty="0"/>
          </a:br>
          <a:r>
            <a:rPr lang="zh-TW" altLang="en-US" dirty="0">
              <a:solidFill>
                <a:srgbClr val="FFFF00"/>
              </a:solidFill>
            </a:rPr>
            <a:t>收受賄賂也是犯罪行為！！</a:t>
          </a:r>
        </a:p>
      </dgm:t>
    </dgm:pt>
    <dgm:pt modelId="{61D1BAC0-FBD6-45B8-874B-FCA1A3EA7704}" type="parTrans" cxnId="{F9524AFF-BE8A-477A-9E23-7E24811954E9}">
      <dgm:prSet/>
      <dgm:spPr/>
      <dgm:t>
        <a:bodyPr/>
        <a:lstStyle/>
        <a:p>
          <a:endParaRPr lang="zh-TW" altLang="en-US"/>
        </a:p>
      </dgm:t>
    </dgm:pt>
    <dgm:pt modelId="{8681F3D4-966A-4848-AFA8-F88FD0ABEAB9}" type="sibTrans" cxnId="{F9524AFF-BE8A-477A-9E23-7E24811954E9}">
      <dgm:prSet/>
      <dgm:spPr/>
      <dgm:t>
        <a:bodyPr/>
        <a:lstStyle/>
        <a:p>
          <a:endParaRPr lang="zh-TW" altLang="en-US"/>
        </a:p>
      </dgm:t>
    </dgm:pt>
    <dgm:pt modelId="{830F2C4B-1557-44F4-AB6F-7597AE7B6E84}" type="pres">
      <dgm:prSet presAssocID="{E887A82D-18AB-4D53-98E2-E5C1883359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83399D0-EA92-4D9F-9F1B-822A7C51219A}" type="pres">
      <dgm:prSet presAssocID="{9C19DC9D-4A5A-47EB-B9A9-2C6B6952D54B}" presName="node" presStyleLbl="node1" presStyleIdx="0" presStyleCnt="1" custScaleX="2354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CBEA4C-0717-4A4C-8548-E746807FA8C1}" type="presOf" srcId="{9C19DC9D-4A5A-47EB-B9A9-2C6B6952D54B}" destId="{383399D0-EA92-4D9F-9F1B-822A7C51219A}" srcOrd="0" destOrd="0" presId="urn:microsoft.com/office/officeart/2005/8/layout/default#2"/>
    <dgm:cxn modelId="{34E6F0B0-FD58-4FCF-8577-BFCB09F7064B}" type="presOf" srcId="{E887A82D-18AB-4D53-98E2-E5C188335908}" destId="{830F2C4B-1557-44F4-AB6F-7597AE7B6E84}" srcOrd="0" destOrd="0" presId="urn:microsoft.com/office/officeart/2005/8/layout/default#2"/>
    <dgm:cxn modelId="{F9524AFF-BE8A-477A-9E23-7E24811954E9}" srcId="{E887A82D-18AB-4D53-98E2-E5C188335908}" destId="{9C19DC9D-4A5A-47EB-B9A9-2C6B6952D54B}" srcOrd="0" destOrd="0" parTransId="{61D1BAC0-FBD6-45B8-874B-FCA1A3EA7704}" sibTransId="{8681F3D4-966A-4848-AFA8-F88FD0ABEAB9}"/>
    <dgm:cxn modelId="{52996A62-7AE8-4723-8028-ED80620070BD}" type="presParOf" srcId="{830F2C4B-1557-44F4-AB6F-7597AE7B6E84}" destId="{383399D0-EA92-4D9F-9F1B-822A7C51219A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EE6BD6-3F0E-4592-94A9-15BDCC834FB5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909411D-DFFD-490A-BF8C-DDFF6FADC070}">
      <dgm:prSet phldrT="[文字]" custT="1"/>
      <dgm:spPr/>
      <dgm:t>
        <a:bodyPr/>
        <a:lstStyle/>
        <a:p>
          <a:r>
            <a:rPr lang="zh-TW" altLang="en-US" sz="2400" dirty="0"/>
            <a:t>一接</a:t>
          </a:r>
        </a:p>
      </dgm:t>
    </dgm:pt>
    <dgm:pt modelId="{35BE68E7-207F-4CE6-9D75-FCC568F07C90}" type="parTrans" cxnId="{37EF620C-D09D-4BFD-B110-AE98B9FA54FD}">
      <dgm:prSet/>
      <dgm:spPr/>
      <dgm:t>
        <a:bodyPr/>
        <a:lstStyle/>
        <a:p>
          <a:endParaRPr lang="zh-TW" altLang="en-US"/>
        </a:p>
      </dgm:t>
    </dgm:pt>
    <dgm:pt modelId="{C9232C10-415D-400D-9142-29C8736FA275}" type="sibTrans" cxnId="{37EF620C-D09D-4BFD-B110-AE98B9FA54FD}">
      <dgm:prSet/>
      <dgm:spPr/>
      <dgm:t>
        <a:bodyPr/>
        <a:lstStyle/>
        <a:p>
          <a:endParaRPr lang="zh-TW" altLang="en-US"/>
        </a:p>
      </dgm:t>
    </dgm:pt>
    <dgm:pt modelId="{42997ABD-E7DF-4353-ABBD-F8002AF2B64D}">
      <dgm:prSet phldrT="[文字]" custT="1"/>
      <dgm:spPr/>
      <dgm:t>
        <a:bodyPr/>
        <a:lstStyle/>
        <a:p>
          <a:r>
            <a:rPr lang="zh-TW" altLang="en-US" sz="2400" dirty="0"/>
            <a:t>二保</a:t>
          </a:r>
        </a:p>
      </dgm:t>
    </dgm:pt>
    <dgm:pt modelId="{A66579A8-4D13-4D5C-B4BB-2738501BF0F9}" type="parTrans" cxnId="{EDA47073-CCCA-4CD1-827D-C3C2B7028730}">
      <dgm:prSet/>
      <dgm:spPr/>
      <dgm:t>
        <a:bodyPr/>
        <a:lstStyle/>
        <a:p>
          <a:endParaRPr lang="zh-TW" altLang="en-US"/>
        </a:p>
      </dgm:t>
    </dgm:pt>
    <dgm:pt modelId="{23C0CA18-EE43-4066-B7E0-6D4AB871F1DB}" type="sibTrans" cxnId="{EDA47073-CCCA-4CD1-827D-C3C2B7028730}">
      <dgm:prSet/>
      <dgm:spPr/>
      <dgm:t>
        <a:bodyPr/>
        <a:lstStyle/>
        <a:p>
          <a:endParaRPr lang="zh-TW" altLang="en-US"/>
        </a:p>
      </dgm:t>
    </dgm:pt>
    <dgm:pt modelId="{BEA3862B-B9E0-44F7-8BD5-55B0A46D0454}">
      <dgm:prSet phldrT="[文字]" custT="1"/>
      <dgm:spPr/>
      <dgm:t>
        <a:bodyPr/>
        <a:lstStyle/>
        <a:p>
          <a:r>
            <a:rPr lang="zh-TW" altLang="en-US" sz="2400" dirty="0"/>
            <a:t>三打</a:t>
          </a:r>
        </a:p>
      </dgm:t>
    </dgm:pt>
    <dgm:pt modelId="{7BCA84CF-8FED-4AD6-9218-77B8A8E0006D}" type="parTrans" cxnId="{5FA59168-CAAA-45B4-9FB8-DD7279C30582}">
      <dgm:prSet/>
      <dgm:spPr/>
      <dgm:t>
        <a:bodyPr/>
        <a:lstStyle/>
        <a:p>
          <a:endParaRPr lang="zh-TW" altLang="en-US"/>
        </a:p>
      </dgm:t>
    </dgm:pt>
    <dgm:pt modelId="{A630CD98-EA44-462B-959E-3F3BEF70EEE0}" type="sibTrans" cxnId="{5FA59168-CAAA-45B4-9FB8-DD7279C30582}">
      <dgm:prSet/>
      <dgm:spPr/>
      <dgm:t>
        <a:bodyPr/>
        <a:lstStyle/>
        <a:p>
          <a:endParaRPr lang="zh-TW" altLang="en-US"/>
        </a:p>
      </dgm:t>
    </dgm:pt>
    <dgm:pt modelId="{20E88FEA-8151-43FE-A91C-9A18C7C755D5}">
      <dgm:prSet phldrT="[文字]" custT="1"/>
      <dgm:spPr/>
      <dgm:t>
        <a:bodyPr/>
        <a:lstStyle/>
        <a:p>
          <a:r>
            <a:rPr lang="zh-TW" altLang="en-US" sz="2400" dirty="0"/>
            <a:t>四訴</a:t>
          </a:r>
        </a:p>
      </dgm:t>
    </dgm:pt>
    <dgm:pt modelId="{76ECB9A1-F21D-44EF-9EA6-D8AEC1B5B860}" type="parTrans" cxnId="{9D834EA6-EF32-464E-AB03-1B9A66EBA7AD}">
      <dgm:prSet/>
      <dgm:spPr/>
      <dgm:t>
        <a:bodyPr/>
        <a:lstStyle/>
        <a:p>
          <a:endParaRPr lang="zh-TW" altLang="en-US"/>
        </a:p>
      </dgm:t>
    </dgm:pt>
    <dgm:pt modelId="{5395BF3C-EAFD-43E5-A150-A87CD16A9694}" type="sibTrans" cxnId="{9D834EA6-EF32-464E-AB03-1B9A66EBA7AD}">
      <dgm:prSet/>
      <dgm:spPr/>
      <dgm:t>
        <a:bodyPr/>
        <a:lstStyle/>
        <a:p>
          <a:endParaRPr lang="zh-TW" altLang="en-US"/>
        </a:p>
      </dgm:t>
    </dgm:pt>
    <dgm:pt modelId="{70AEF1FD-41D3-4D91-A8C3-70F41F8DE715}">
      <dgm:prSet phldrT="[文字]" custT="1"/>
      <dgm:spPr/>
      <dgm:t>
        <a:bodyPr/>
        <a:lstStyle/>
        <a:p>
          <a:r>
            <a:rPr lang="zh-TW" altLang="en-US" sz="2400" dirty="0"/>
            <a:t>五搞定</a:t>
          </a:r>
        </a:p>
      </dgm:t>
    </dgm:pt>
    <dgm:pt modelId="{6B60E744-3FBB-4A08-9F6B-AA1FA0C7896A}" type="parTrans" cxnId="{10554473-27CF-46A9-9A76-71A63C1187BB}">
      <dgm:prSet/>
      <dgm:spPr/>
      <dgm:t>
        <a:bodyPr/>
        <a:lstStyle/>
        <a:p>
          <a:endParaRPr lang="zh-TW" altLang="en-US"/>
        </a:p>
      </dgm:t>
    </dgm:pt>
    <dgm:pt modelId="{9ACEB7AE-4AD0-4B2C-8E8F-18154B0D4ACD}" type="sibTrans" cxnId="{10554473-27CF-46A9-9A76-71A63C1187BB}">
      <dgm:prSet/>
      <dgm:spPr/>
      <dgm:t>
        <a:bodyPr/>
        <a:lstStyle/>
        <a:p>
          <a:endParaRPr lang="zh-TW" altLang="en-US"/>
        </a:p>
      </dgm:t>
    </dgm:pt>
    <dgm:pt modelId="{3634E7D5-4BE5-4003-9A1A-D6F580B7D62D}">
      <dgm:prSet phldrT="[文字]" custT="1"/>
      <dgm:spPr/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接近豬仔候選人</a:t>
          </a:r>
          <a:endParaRPr lang="zh-TW" altLang="en-US" sz="1800" dirty="0"/>
        </a:p>
      </dgm:t>
    </dgm:pt>
    <dgm:pt modelId="{00F432FD-6B88-4FB3-8094-1CB0FA32ED4F}" type="parTrans" cxnId="{29BFDEC6-2419-4DE4-A901-9820F1B64B61}">
      <dgm:prSet/>
      <dgm:spPr/>
      <dgm:t>
        <a:bodyPr/>
        <a:lstStyle/>
        <a:p>
          <a:endParaRPr lang="zh-TW" altLang="en-US"/>
        </a:p>
      </dgm:t>
    </dgm:pt>
    <dgm:pt modelId="{910AD21B-E1DD-4111-8AC5-0E4CA1DB30EC}" type="sibTrans" cxnId="{29BFDEC6-2419-4DE4-A901-9820F1B64B61}">
      <dgm:prSet/>
      <dgm:spPr/>
      <dgm:t>
        <a:bodyPr/>
        <a:lstStyle/>
        <a:p>
          <a:endParaRPr lang="zh-TW" altLang="en-US"/>
        </a:p>
      </dgm:t>
    </dgm:pt>
    <dgm:pt modelId="{373F7493-3A49-4C47-AAB0-D96D005EFB1D}">
      <dgm:prSet phldrT="[文字]" custT="1"/>
      <dgm:spPr/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保存人、事、時、地、物證據</a:t>
          </a:r>
          <a:endParaRPr lang="zh-TW" altLang="en-US" sz="1800" dirty="0"/>
        </a:p>
      </dgm:t>
    </dgm:pt>
    <dgm:pt modelId="{67DB15C9-BC58-4957-8E3C-9DF621E7E78A}" type="parTrans" cxnId="{50795EA5-FBEC-4D6E-BE2A-CE461F8B158E}">
      <dgm:prSet/>
      <dgm:spPr/>
      <dgm:t>
        <a:bodyPr/>
        <a:lstStyle/>
        <a:p>
          <a:endParaRPr lang="zh-TW" altLang="en-US"/>
        </a:p>
      </dgm:t>
    </dgm:pt>
    <dgm:pt modelId="{8A2C0B30-3A89-45FE-8C16-9325B2EC2BE5}" type="sibTrans" cxnId="{50795EA5-FBEC-4D6E-BE2A-CE461F8B158E}">
      <dgm:prSet/>
      <dgm:spPr/>
      <dgm:t>
        <a:bodyPr/>
        <a:lstStyle/>
        <a:p>
          <a:endParaRPr lang="zh-TW" altLang="en-US"/>
        </a:p>
      </dgm:t>
    </dgm:pt>
    <dgm:pt modelId="{69D5FB17-F872-48E5-8E41-6336BEB8214C}">
      <dgm:prSet phldrT="[文字]" custT="1"/>
      <dgm:spPr/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打檢舉電話</a:t>
          </a:r>
          <a:endParaRPr lang="zh-TW" altLang="en-US" sz="1800" dirty="0"/>
        </a:p>
      </dgm:t>
    </dgm:pt>
    <dgm:pt modelId="{0F3CBE35-5A4C-4D35-AA76-478B489692E3}" type="parTrans" cxnId="{B80470F2-FC98-46D7-BE88-CFDD5B7F1CFA}">
      <dgm:prSet/>
      <dgm:spPr/>
      <dgm:t>
        <a:bodyPr/>
        <a:lstStyle/>
        <a:p>
          <a:endParaRPr lang="zh-TW" altLang="en-US"/>
        </a:p>
      </dgm:t>
    </dgm:pt>
    <dgm:pt modelId="{AE886A7E-840F-4694-9191-0F17822CD1A2}" type="sibTrans" cxnId="{B80470F2-FC98-46D7-BE88-CFDD5B7F1CFA}">
      <dgm:prSet/>
      <dgm:spPr/>
      <dgm:t>
        <a:bodyPr/>
        <a:lstStyle/>
        <a:p>
          <a:endParaRPr lang="zh-TW" altLang="en-US"/>
        </a:p>
      </dgm:t>
    </dgm:pt>
    <dgm:pt modelId="{91C46E42-19EE-4812-8CF2-FD072694CDC4}">
      <dgm:prSet phldrT="[文字]" custT="1"/>
      <dgm:spPr/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起訴就領</a:t>
          </a:r>
          <a:r>
            <a:rPr lang="en-US" altLang="zh-TW" sz="1800" b="1" dirty="0">
              <a:latin typeface="微軟正黑體" pitchFamily="34" charset="-120"/>
              <a:ea typeface="微軟正黑體" pitchFamily="34" charset="-120"/>
            </a:rPr>
            <a:t>1/4</a:t>
          </a:r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獎金</a:t>
          </a:r>
          <a:endParaRPr lang="zh-TW" altLang="en-US" sz="1800" dirty="0"/>
        </a:p>
      </dgm:t>
    </dgm:pt>
    <dgm:pt modelId="{1F2AB655-EAAF-4B8C-A36E-1516790AFCF7}" type="parTrans" cxnId="{6BDCE569-EBAE-4464-815F-335492EAEBD7}">
      <dgm:prSet/>
      <dgm:spPr/>
      <dgm:t>
        <a:bodyPr/>
        <a:lstStyle/>
        <a:p>
          <a:endParaRPr lang="zh-TW" altLang="en-US"/>
        </a:p>
      </dgm:t>
    </dgm:pt>
    <dgm:pt modelId="{3134A255-9174-493E-B85D-D295014BF7F2}" type="sibTrans" cxnId="{6BDCE569-EBAE-4464-815F-335492EAEBD7}">
      <dgm:prSet/>
      <dgm:spPr/>
      <dgm:t>
        <a:bodyPr/>
        <a:lstStyle/>
        <a:p>
          <a:endParaRPr lang="zh-TW" altLang="en-US"/>
        </a:p>
      </dgm:t>
    </dgm:pt>
    <dgm:pt modelId="{FD7D84BA-27CC-48CD-85F6-F6ECF726DCAC}">
      <dgm:prSet phldrT="[文字]" custT="1"/>
      <dgm:spPr/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判決確定有罪，全額獎金都給你</a:t>
          </a:r>
          <a:endParaRPr lang="zh-TW" altLang="en-US" sz="1800" dirty="0"/>
        </a:p>
      </dgm:t>
    </dgm:pt>
    <dgm:pt modelId="{F1DC7C81-C22E-4794-8CE6-5345207F4E81}" type="parTrans" cxnId="{13A66FAF-47BF-4041-9AFA-FEE976507FE7}">
      <dgm:prSet/>
      <dgm:spPr/>
      <dgm:t>
        <a:bodyPr/>
        <a:lstStyle/>
        <a:p>
          <a:endParaRPr lang="zh-TW" altLang="en-US"/>
        </a:p>
      </dgm:t>
    </dgm:pt>
    <dgm:pt modelId="{9BD21153-2E73-4766-AC3A-59C21BD45FB4}" type="sibTrans" cxnId="{13A66FAF-47BF-4041-9AFA-FEE976507FE7}">
      <dgm:prSet/>
      <dgm:spPr/>
      <dgm:t>
        <a:bodyPr/>
        <a:lstStyle/>
        <a:p>
          <a:endParaRPr lang="zh-TW" altLang="en-US"/>
        </a:p>
      </dgm:t>
    </dgm:pt>
    <dgm:pt modelId="{924EA4E4-9F9D-4DB0-B5E8-AEDD3033EBF8}">
      <dgm:prSet phldrT="[文字]" custT="1"/>
      <dgm:spPr/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判決有 罪再領</a:t>
          </a:r>
          <a:r>
            <a:rPr lang="en-US" altLang="zh-TW" sz="1800" b="1" dirty="0">
              <a:latin typeface="微軟正黑體" pitchFamily="34" charset="-120"/>
              <a:ea typeface="微軟正黑體" pitchFamily="34" charset="-120"/>
            </a:rPr>
            <a:t>1/4</a:t>
          </a:r>
          <a:endParaRPr lang="zh-TW" altLang="en-US" sz="1800" dirty="0"/>
        </a:p>
      </dgm:t>
    </dgm:pt>
    <dgm:pt modelId="{D097D65F-28EF-480A-9DF3-288544950353}" type="parTrans" cxnId="{5EF63A47-4D82-4CCD-85EE-333ACB3E22C9}">
      <dgm:prSet/>
      <dgm:spPr/>
      <dgm:t>
        <a:bodyPr/>
        <a:lstStyle/>
        <a:p>
          <a:endParaRPr lang="zh-TW" altLang="en-US"/>
        </a:p>
      </dgm:t>
    </dgm:pt>
    <dgm:pt modelId="{39FACF5D-425A-4A7D-B975-2A6D88F9401A}" type="sibTrans" cxnId="{5EF63A47-4D82-4CCD-85EE-333ACB3E22C9}">
      <dgm:prSet/>
      <dgm:spPr/>
      <dgm:t>
        <a:bodyPr/>
        <a:lstStyle/>
        <a:p>
          <a:endParaRPr lang="zh-TW" altLang="en-US"/>
        </a:p>
      </dgm:t>
    </dgm:pt>
    <dgm:pt modelId="{D028FEB8-456D-4E61-8A85-283179E89CAE}" type="pres">
      <dgm:prSet presAssocID="{32EE6BD6-3F0E-4592-94A9-15BDCC834FB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801D32-CA70-4EF9-A1BB-EB3F0DDBB170}" type="pres">
      <dgm:prSet presAssocID="{32EE6BD6-3F0E-4592-94A9-15BDCC834FB5}" presName="arrow" presStyleLbl="bgShp" presStyleIdx="0" presStyleCnt="1" custScaleX="117647"/>
      <dgm:spPr/>
    </dgm:pt>
    <dgm:pt modelId="{E6FD95B1-B0C2-4839-B4EB-73D40870A57D}" type="pres">
      <dgm:prSet presAssocID="{32EE6BD6-3F0E-4592-94A9-15BDCC834FB5}" presName="linearProcess" presStyleCnt="0"/>
      <dgm:spPr/>
    </dgm:pt>
    <dgm:pt modelId="{9E54DFCD-B160-4C05-84BB-C623BC578D28}" type="pres">
      <dgm:prSet presAssocID="{9909411D-DFFD-490A-BF8C-DDFF6FADC07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B24D4D-C7D7-4431-9EEF-3A0D628CA3EF}" type="pres">
      <dgm:prSet presAssocID="{C9232C10-415D-400D-9142-29C8736FA275}" presName="sibTrans" presStyleCnt="0"/>
      <dgm:spPr/>
    </dgm:pt>
    <dgm:pt modelId="{4E394277-199B-4FC6-B483-67583D624AA5}" type="pres">
      <dgm:prSet presAssocID="{42997ABD-E7DF-4353-ABBD-F8002AF2B64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AE4918-075C-4DAC-A243-9A686BE7C163}" type="pres">
      <dgm:prSet presAssocID="{23C0CA18-EE43-4066-B7E0-6D4AB871F1DB}" presName="sibTrans" presStyleCnt="0"/>
      <dgm:spPr/>
    </dgm:pt>
    <dgm:pt modelId="{75CFDBF1-70BA-4AC5-A43D-6D3CF1946545}" type="pres">
      <dgm:prSet presAssocID="{BEA3862B-B9E0-44F7-8BD5-55B0A46D045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BFA30B-BCD7-4276-BB18-C965622D581C}" type="pres">
      <dgm:prSet presAssocID="{A630CD98-EA44-462B-959E-3F3BEF70EEE0}" presName="sibTrans" presStyleCnt="0"/>
      <dgm:spPr/>
    </dgm:pt>
    <dgm:pt modelId="{04B5C5FD-A18D-421F-BDF3-8028A5552C10}" type="pres">
      <dgm:prSet presAssocID="{20E88FEA-8151-43FE-A91C-9A18C7C755D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26FC62-4182-4619-92B7-6DD0ECD8059A}" type="pres">
      <dgm:prSet presAssocID="{5395BF3C-EAFD-43E5-A150-A87CD16A9694}" presName="sibTrans" presStyleCnt="0"/>
      <dgm:spPr/>
    </dgm:pt>
    <dgm:pt modelId="{3886F738-BDC9-45FC-9A4D-4937B4BB4BF2}" type="pres">
      <dgm:prSet presAssocID="{70AEF1FD-41D3-4D91-A8C3-70F41F8DE71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B0E1C85-5A67-417B-8CA8-5023A60ED8E4}" type="presOf" srcId="{BEA3862B-B9E0-44F7-8BD5-55B0A46D0454}" destId="{75CFDBF1-70BA-4AC5-A43D-6D3CF1946545}" srcOrd="0" destOrd="0" presId="urn:microsoft.com/office/officeart/2005/8/layout/hProcess9"/>
    <dgm:cxn modelId="{EC7EA3A9-F2BC-4824-8BDF-690C0E9B9182}" type="presOf" srcId="{20E88FEA-8151-43FE-A91C-9A18C7C755D5}" destId="{04B5C5FD-A18D-421F-BDF3-8028A5552C10}" srcOrd="0" destOrd="0" presId="urn:microsoft.com/office/officeart/2005/8/layout/hProcess9"/>
    <dgm:cxn modelId="{9D834EA6-EF32-464E-AB03-1B9A66EBA7AD}" srcId="{32EE6BD6-3F0E-4592-94A9-15BDCC834FB5}" destId="{20E88FEA-8151-43FE-A91C-9A18C7C755D5}" srcOrd="3" destOrd="0" parTransId="{76ECB9A1-F21D-44EF-9EA6-D8AEC1B5B860}" sibTransId="{5395BF3C-EAFD-43E5-A150-A87CD16A9694}"/>
    <dgm:cxn modelId="{4C383AD2-815A-4EF5-84A0-2245F5144501}" type="presOf" srcId="{70AEF1FD-41D3-4D91-A8C3-70F41F8DE715}" destId="{3886F738-BDC9-45FC-9A4D-4937B4BB4BF2}" srcOrd="0" destOrd="0" presId="urn:microsoft.com/office/officeart/2005/8/layout/hProcess9"/>
    <dgm:cxn modelId="{5EF63A47-4D82-4CCD-85EE-333ACB3E22C9}" srcId="{20E88FEA-8151-43FE-A91C-9A18C7C755D5}" destId="{924EA4E4-9F9D-4DB0-B5E8-AEDD3033EBF8}" srcOrd="1" destOrd="0" parTransId="{D097D65F-28EF-480A-9DF3-288544950353}" sibTransId="{39FACF5D-425A-4A7D-B975-2A6D88F9401A}"/>
    <dgm:cxn modelId="{5FA59168-CAAA-45B4-9FB8-DD7279C30582}" srcId="{32EE6BD6-3F0E-4592-94A9-15BDCC834FB5}" destId="{BEA3862B-B9E0-44F7-8BD5-55B0A46D0454}" srcOrd="2" destOrd="0" parTransId="{7BCA84CF-8FED-4AD6-9218-77B8A8E0006D}" sibTransId="{A630CD98-EA44-462B-959E-3F3BEF70EEE0}"/>
    <dgm:cxn modelId="{6BDCE569-EBAE-4464-815F-335492EAEBD7}" srcId="{20E88FEA-8151-43FE-A91C-9A18C7C755D5}" destId="{91C46E42-19EE-4812-8CF2-FD072694CDC4}" srcOrd="0" destOrd="0" parTransId="{1F2AB655-EAAF-4B8C-A36E-1516790AFCF7}" sibTransId="{3134A255-9174-493E-B85D-D295014BF7F2}"/>
    <dgm:cxn modelId="{7F8DBDF5-EE7A-437B-A7C1-658C6069B73B}" type="presOf" srcId="{924EA4E4-9F9D-4DB0-B5E8-AEDD3033EBF8}" destId="{04B5C5FD-A18D-421F-BDF3-8028A5552C10}" srcOrd="0" destOrd="2" presId="urn:microsoft.com/office/officeart/2005/8/layout/hProcess9"/>
    <dgm:cxn modelId="{F7A9A232-D10B-46B7-94CE-5A3E73ACC578}" type="presOf" srcId="{69D5FB17-F872-48E5-8E41-6336BEB8214C}" destId="{75CFDBF1-70BA-4AC5-A43D-6D3CF1946545}" srcOrd="0" destOrd="1" presId="urn:microsoft.com/office/officeart/2005/8/layout/hProcess9"/>
    <dgm:cxn modelId="{29BFDEC6-2419-4DE4-A901-9820F1B64B61}" srcId="{9909411D-DFFD-490A-BF8C-DDFF6FADC070}" destId="{3634E7D5-4BE5-4003-9A1A-D6F580B7D62D}" srcOrd="0" destOrd="0" parTransId="{00F432FD-6B88-4FB3-8094-1CB0FA32ED4F}" sibTransId="{910AD21B-E1DD-4111-8AC5-0E4CA1DB30EC}"/>
    <dgm:cxn modelId="{10554473-27CF-46A9-9A76-71A63C1187BB}" srcId="{32EE6BD6-3F0E-4592-94A9-15BDCC834FB5}" destId="{70AEF1FD-41D3-4D91-A8C3-70F41F8DE715}" srcOrd="4" destOrd="0" parTransId="{6B60E744-3FBB-4A08-9F6B-AA1FA0C7896A}" sibTransId="{9ACEB7AE-4AD0-4B2C-8E8F-18154B0D4ACD}"/>
    <dgm:cxn modelId="{C36CE28A-F4F1-41E1-92D2-22376FF86FD2}" type="presOf" srcId="{32EE6BD6-3F0E-4592-94A9-15BDCC834FB5}" destId="{D028FEB8-456D-4E61-8A85-283179E89CAE}" srcOrd="0" destOrd="0" presId="urn:microsoft.com/office/officeart/2005/8/layout/hProcess9"/>
    <dgm:cxn modelId="{D9F5A29C-9B54-477C-8684-D959496C9987}" type="presOf" srcId="{3634E7D5-4BE5-4003-9A1A-D6F580B7D62D}" destId="{9E54DFCD-B160-4C05-84BB-C623BC578D28}" srcOrd="0" destOrd="1" presId="urn:microsoft.com/office/officeart/2005/8/layout/hProcess9"/>
    <dgm:cxn modelId="{B80470F2-FC98-46D7-BE88-CFDD5B7F1CFA}" srcId="{BEA3862B-B9E0-44F7-8BD5-55B0A46D0454}" destId="{69D5FB17-F872-48E5-8E41-6336BEB8214C}" srcOrd="0" destOrd="0" parTransId="{0F3CBE35-5A4C-4D35-AA76-478B489692E3}" sibTransId="{AE886A7E-840F-4694-9191-0F17822CD1A2}"/>
    <dgm:cxn modelId="{EDA47073-CCCA-4CD1-827D-C3C2B7028730}" srcId="{32EE6BD6-3F0E-4592-94A9-15BDCC834FB5}" destId="{42997ABD-E7DF-4353-ABBD-F8002AF2B64D}" srcOrd="1" destOrd="0" parTransId="{A66579A8-4D13-4D5C-B4BB-2738501BF0F9}" sibTransId="{23C0CA18-EE43-4066-B7E0-6D4AB871F1DB}"/>
    <dgm:cxn modelId="{EA8BB16B-7D54-488A-A36E-8EF04EFE503F}" type="presOf" srcId="{373F7493-3A49-4C47-AAB0-D96D005EFB1D}" destId="{4E394277-199B-4FC6-B483-67583D624AA5}" srcOrd="0" destOrd="1" presId="urn:microsoft.com/office/officeart/2005/8/layout/hProcess9"/>
    <dgm:cxn modelId="{37EF620C-D09D-4BFD-B110-AE98B9FA54FD}" srcId="{32EE6BD6-3F0E-4592-94A9-15BDCC834FB5}" destId="{9909411D-DFFD-490A-BF8C-DDFF6FADC070}" srcOrd="0" destOrd="0" parTransId="{35BE68E7-207F-4CE6-9D75-FCC568F07C90}" sibTransId="{C9232C10-415D-400D-9142-29C8736FA275}"/>
    <dgm:cxn modelId="{3BE9C8E5-BE30-4ABC-B16B-BF4A3A477815}" type="presOf" srcId="{9909411D-DFFD-490A-BF8C-DDFF6FADC070}" destId="{9E54DFCD-B160-4C05-84BB-C623BC578D28}" srcOrd="0" destOrd="0" presId="urn:microsoft.com/office/officeart/2005/8/layout/hProcess9"/>
    <dgm:cxn modelId="{13A66FAF-47BF-4041-9AFA-FEE976507FE7}" srcId="{70AEF1FD-41D3-4D91-A8C3-70F41F8DE715}" destId="{FD7D84BA-27CC-48CD-85F6-F6ECF726DCAC}" srcOrd="0" destOrd="0" parTransId="{F1DC7C81-C22E-4794-8CE6-5345207F4E81}" sibTransId="{9BD21153-2E73-4766-AC3A-59C21BD45FB4}"/>
    <dgm:cxn modelId="{50795EA5-FBEC-4D6E-BE2A-CE461F8B158E}" srcId="{42997ABD-E7DF-4353-ABBD-F8002AF2B64D}" destId="{373F7493-3A49-4C47-AAB0-D96D005EFB1D}" srcOrd="0" destOrd="0" parTransId="{67DB15C9-BC58-4957-8E3C-9DF621E7E78A}" sibTransId="{8A2C0B30-3A89-45FE-8C16-9325B2EC2BE5}"/>
    <dgm:cxn modelId="{E7B5F1E0-E065-40B4-8407-2E6AA99EC6CF}" type="presOf" srcId="{FD7D84BA-27CC-48CD-85F6-F6ECF726DCAC}" destId="{3886F738-BDC9-45FC-9A4D-4937B4BB4BF2}" srcOrd="0" destOrd="1" presId="urn:microsoft.com/office/officeart/2005/8/layout/hProcess9"/>
    <dgm:cxn modelId="{DAFB23CA-AB3F-4616-A8E8-982D156F086E}" type="presOf" srcId="{91C46E42-19EE-4812-8CF2-FD072694CDC4}" destId="{04B5C5FD-A18D-421F-BDF3-8028A5552C10}" srcOrd="0" destOrd="1" presId="urn:microsoft.com/office/officeart/2005/8/layout/hProcess9"/>
    <dgm:cxn modelId="{A66E503A-3421-4D6E-B8E9-8FB5506CDCCD}" type="presOf" srcId="{42997ABD-E7DF-4353-ABBD-F8002AF2B64D}" destId="{4E394277-199B-4FC6-B483-67583D624AA5}" srcOrd="0" destOrd="0" presId="urn:microsoft.com/office/officeart/2005/8/layout/hProcess9"/>
    <dgm:cxn modelId="{871D21D1-A25E-42FB-A500-260B655DD04B}" type="presParOf" srcId="{D028FEB8-456D-4E61-8A85-283179E89CAE}" destId="{41801D32-CA70-4EF9-A1BB-EB3F0DDBB170}" srcOrd="0" destOrd="0" presId="urn:microsoft.com/office/officeart/2005/8/layout/hProcess9"/>
    <dgm:cxn modelId="{154F2695-F115-44BA-B09D-FB475A4DD2C0}" type="presParOf" srcId="{D028FEB8-456D-4E61-8A85-283179E89CAE}" destId="{E6FD95B1-B0C2-4839-B4EB-73D40870A57D}" srcOrd="1" destOrd="0" presId="urn:microsoft.com/office/officeart/2005/8/layout/hProcess9"/>
    <dgm:cxn modelId="{6B51D3AA-F77C-4FFB-839E-F01761F6E846}" type="presParOf" srcId="{E6FD95B1-B0C2-4839-B4EB-73D40870A57D}" destId="{9E54DFCD-B160-4C05-84BB-C623BC578D28}" srcOrd="0" destOrd="0" presId="urn:microsoft.com/office/officeart/2005/8/layout/hProcess9"/>
    <dgm:cxn modelId="{2C80878E-FE0D-4BC2-BE12-4F2AAD14AD61}" type="presParOf" srcId="{E6FD95B1-B0C2-4839-B4EB-73D40870A57D}" destId="{04B24D4D-C7D7-4431-9EEF-3A0D628CA3EF}" srcOrd="1" destOrd="0" presId="urn:microsoft.com/office/officeart/2005/8/layout/hProcess9"/>
    <dgm:cxn modelId="{61EB3771-BD52-4FE7-A55F-81CF2181EC5F}" type="presParOf" srcId="{E6FD95B1-B0C2-4839-B4EB-73D40870A57D}" destId="{4E394277-199B-4FC6-B483-67583D624AA5}" srcOrd="2" destOrd="0" presId="urn:microsoft.com/office/officeart/2005/8/layout/hProcess9"/>
    <dgm:cxn modelId="{F12A4654-E490-42B5-9D88-6A4E458BF98F}" type="presParOf" srcId="{E6FD95B1-B0C2-4839-B4EB-73D40870A57D}" destId="{71AE4918-075C-4DAC-A243-9A686BE7C163}" srcOrd="3" destOrd="0" presId="urn:microsoft.com/office/officeart/2005/8/layout/hProcess9"/>
    <dgm:cxn modelId="{649F71B9-C24C-4540-93A1-F81C738753AD}" type="presParOf" srcId="{E6FD95B1-B0C2-4839-B4EB-73D40870A57D}" destId="{75CFDBF1-70BA-4AC5-A43D-6D3CF1946545}" srcOrd="4" destOrd="0" presId="urn:microsoft.com/office/officeart/2005/8/layout/hProcess9"/>
    <dgm:cxn modelId="{67CF9F8D-DC23-43F4-B61D-C047D3BAA971}" type="presParOf" srcId="{E6FD95B1-B0C2-4839-B4EB-73D40870A57D}" destId="{29BFA30B-BCD7-4276-BB18-C965622D581C}" srcOrd="5" destOrd="0" presId="urn:microsoft.com/office/officeart/2005/8/layout/hProcess9"/>
    <dgm:cxn modelId="{1D978FD3-527B-49C4-8DAD-C0590BA58881}" type="presParOf" srcId="{E6FD95B1-B0C2-4839-B4EB-73D40870A57D}" destId="{04B5C5FD-A18D-421F-BDF3-8028A5552C10}" srcOrd="6" destOrd="0" presId="urn:microsoft.com/office/officeart/2005/8/layout/hProcess9"/>
    <dgm:cxn modelId="{DA1035B3-712C-4309-8C35-0C2EEBB87A5C}" type="presParOf" srcId="{E6FD95B1-B0C2-4839-B4EB-73D40870A57D}" destId="{7E26FC62-4182-4619-92B7-6DD0ECD8059A}" srcOrd="7" destOrd="0" presId="urn:microsoft.com/office/officeart/2005/8/layout/hProcess9"/>
    <dgm:cxn modelId="{C401EFF8-F7F3-4A5F-8C61-BB8CE789B16F}" type="presParOf" srcId="{E6FD95B1-B0C2-4839-B4EB-73D40870A57D}" destId="{3886F738-BDC9-45FC-9A4D-4937B4BB4BF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C33FEF-41A1-4622-9F61-D73682F0BE3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4E247C06-CB80-4842-BBA2-738FE89EB527}">
      <dgm:prSet phldrT="[文字]"/>
      <dgm:spPr/>
      <dgm:t>
        <a:bodyPr/>
        <a:lstStyle/>
        <a:p>
          <a:r>
            <a:rPr lang="en-US" altLang="zh-TW" dirty="0"/>
            <a:t>who</a:t>
          </a:r>
          <a:endParaRPr lang="zh-TW" altLang="en-US" dirty="0"/>
        </a:p>
      </dgm:t>
    </dgm:pt>
    <dgm:pt modelId="{5D1F4916-6114-47CC-8394-F4DB2BCBDEDD}" type="parTrans" cxnId="{D625473C-1D5E-483A-A662-E4553E50C2DE}">
      <dgm:prSet/>
      <dgm:spPr/>
      <dgm:t>
        <a:bodyPr/>
        <a:lstStyle/>
        <a:p>
          <a:endParaRPr lang="zh-TW" altLang="en-US"/>
        </a:p>
      </dgm:t>
    </dgm:pt>
    <dgm:pt modelId="{9B0C1228-FD67-4700-9B13-5903A89DEB01}" type="sibTrans" cxnId="{D625473C-1D5E-483A-A662-E4553E50C2DE}">
      <dgm:prSet/>
      <dgm:spPr/>
      <dgm:t>
        <a:bodyPr/>
        <a:lstStyle/>
        <a:p>
          <a:endParaRPr lang="zh-TW" altLang="en-US"/>
        </a:p>
      </dgm:t>
    </dgm:pt>
    <dgm:pt modelId="{6BC19231-7460-4F37-8F15-3A7ACDACB614}">
      <dgm:prSet phldrT="[文字]"/>
      <dgm:spPr/>
      <dgm:t>
        <a:bodyPr/>
        <a:lstStyle/>
        <a:p>
          <a:pPr rtl="0"/>
          <a:r>
            <a:rPr kumimoji="0" lang="zh-TW" altLang="en-US" b="0" i="0" u="none" strike="noStrike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幾個人</a:t>
          </a:r>
          <a:r>
            <a:rPr kumimoji="0" lang="en-US" altLang="zh-TW" b="0" i="0" u="none" strike="noStrike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? </a:t>
          </a:r>
          <a:r>
            <a:rPr kumimoji="0" lang="zh-TW" altLang="en-US" b="0" i="0" u="none" strike="noStrike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長相、特徵</a:t>
          </a:r>
          <a:r>
            <a:rPr kumimoji="0" lang="en-US" altLang="zh-TW" b="0" i="0" u="none" strike="noStrike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?</a:t>
          </a:r>
          <a:endParaRPr lang="zh-TW" altLang="en-US" b="0" dirty="0"/>
        </a:p>
      </dgm:t>
    </dgm:pt>
    <dgm:pt modelId="{87329F4D-328F-4F4E-A3BD-2AAFF1CD9E80}" type="parTrans" cxnId="{DAD665FD-93A2-4530-8761-ED1AFB141413}">
      <dgm:prSet/>
      <dgm:spPr/>
      <dgm:t>
        <a:bodyPr/>
        <a:lstStyle/>
        <a:p>
          <a:endParaRPr lang="zh-TW" altLang="en-US"/>
        </a:p>
      </dgm:t>
    </dgm:pt>
    <dgm:pt modelId="{93287E7E-4466-4736-A756-FAF9698C63BD}" type="sibTrans" cxnId="{DAD665FD-93A2-4530-8761-ED1AFB141413}">
      <dgm:prSet/>
      <dgm:spPr/>
      <dgm:t>
        <a:bodyPr/>
        <a:lstStyle/>
        <a:p>
          <a:endParaRPr lang="zh-TW" altLang="en-US"/>
        </a:p>
      </dgm:t>
    </dgm:pt>
    <dgm:pt modelId="{91925316-8264-4255-9837-B2691AC3727E}">
      <dgm:prSet phldrT="[文字]"/>
      <dgm:spPr/>
      <dgm:t>
        <a:bodyPr/>
        <a:lstStyle/>
        <a:p>
          <a:r>
            <a:rPr lang="en-US" altLang="zh-TW" dirty="0"/>
            <a:t>what</a:t>
          </a:r>
          <a:endParaRPr lang="zh-TW" altLang="en-US" dirty="0"/>
        </a:p>
      </dgm:t>
    </dgm:pt>
    <dgm:pt modelId="{BB5F351C-93D8-4DD8-9F57-9EC5314E3832}" type="parTrans" cxnId="{CB42F238-3B6F-4288-AF40-1B44BE36142A}">
      <dgm:prSet/>
      <dgm:spPr/>
      <dgm:t>
        <a:bodyPr/>
        <a:lstStyle/>
        <a:p>
          <a:endParaRPr lang="zh-TW" altLang="en-US"/>
        </a:p>
      </dgm:t>
    </dgm:pt>
    <dgm:pt modelId="{1309C1FD-BE66-4480-BFF7-A2D6716D0B6B}" type="sibTrans" cxnId="{CB42F238-3B6F-4288-AF40-1B44BE36142A}">
      <dgm:prSet/>
      <dgm:spPr/>
      <dgm:t>
        <a:bodyPr/>
        <a:lstStyle/>
        <a:p>
          <a:endParaRPr lang="zh-TW" altLang="en-US"/>
        </a:p>
      </dgm:t>
    </dgm:pt>
    <dgm:pt modelId="{8BE25C28-3C28-4232-AF88-BF87FA67B158}">
      <dgm:prSet phldrT="[文字]"/>
      <dgm:spPr/>
      <dgm:t>
        <a:bodyPr/>
        <a:lstStyle/>
        <a:p>
          <a:pPr rtl="0"/>
          <a:r>
            <a:rPr kumimoji="0" lang="zh-TW" altLang="en-US" b="0" i="0" u="none" strike="noStrike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交通工具</a:t>
          </a:r>
          <a:r>
            <a:rPr kumimoji="0" lang="en-US" altLang="zh-TW" b="0" i="0" u="none" strike="noStrike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? (</a:t>
          </a:r>
          <a:r>
            <a:rPr kumimoji="0" lang="zh-TW" altLang="en-US" b="0" i="0" u="none" strike="noStrike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車型、車號、車色</a:t>
          </a:r>
          <a:r>
            <a:rPr kumimoji="0" lang="en-US" altLang="zh-TW" b="0" i="0" u="none" strike="noStrike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b="0" dirty="0"/>
        </a:p>
      </dgm:t>
    </dgm:pt>
    <dgm:pt modelId="{7391A73E-F246-46EB-AF34-2513ACCFAC24}" type="parTrans" cxnId="{7EA4D665-0C04-4EF9-B2A3-0AB13A6F5849}">
      <dgm:prSet/>
      <dgm:spPr/>
      <dgm:t>
        <a:bodyPr/>
        <a:lstStyle/>
        <a:p>
          <a:endParaRPr lang="zh-TW" altLang="en-US"/>
        </a:p>
      </dgm:t>
    </dgm:pt>
    <dgm:pt modelId="{48CA00E5-DE3F-4B72-B6B6-C06F31F46584}" type="sibTrans" cxnId="{7EA4D665-0C04-4EF9-B2A3-0AB13A6F5849}">
      <dgm:prSet/>
      <dgm:spPr/>
      <dgm:t>
        <a:bodyPr/>
        <a:lstStyle/>
        <a:p>
          <a:endParaRPr lang="zh-TW" altLang="en-US"/>
        </a:p>
      </dgm:t>
    </dgm:pt>
    <dgm:pt modelId="{685D1E16-203A-4B67-97C7-50B881448725}">
      <dgm:prSet phldrT="[文字]"/>
      <dgm:spPr/>
      <dgm:t>
        <a:bodyPr/>
        <a:lstStyle/>
        <a:p>
          <a:r>
            <a:rPr lang="en-US" altLang="zh-TW" dirty="0"/>
            <a:t>whom</a:t>
          </a:r>
          <a:endParaRPr lang="zh-TW" altLang="en-US" dirty="0"/>
        </a:p>
      </dgm:t>
    </dgm:pt>
    <dgm:pt modelId="{714B43AB-BE6E-4858-B0DC-DC50A2B04081}" type="parTrans" cxnId="{8ED3DA59-5DF6-4409-B7B0-0C5F8C1F4600}">
      <dgm:prSet/>
      <dgm:spPr/>
      <dgm:t>
        <a:bodyPr/>
        <a:lstStyle/>
        <a:p>
          <a:endParaRPr lang="zh-TW" altLang="en-US"/>
        </a:p>
      </dgm:t>
    </dgm:pt>
    <dgm:pt modelId="{7C694204-E237-4B65-B51A-4F7AC3033A26}" type="sibTrans" cxnId="{8ED3DA59-5DF6-4409-B7B0-0C5F8C1F4600}">
      <dgm:prSet/>
      <dgm:spPr/>
      <dgm:t>
        <a:bodyPr/>
        <a:lstStyle/>
        <a:p>
          <a:endParaRPr lang="zh-TW" altLang="en-US"/>
        </a:p>
      </dgm:t>
    </dgm:pt>
    <dgm:pt modelId="{5230E3B7-31A4-49C9-872F-3A26192A7DDF}">
      <dgm:prSet phldrT="[文字]"/>
      <dgm:spPr/>
      <dgm:t>
        <a:bodyPr/>
        <a:lstStyle/>
        <a:p>
          <a:pPr rtl="0"/>
          <a:r>
            <a:rPr kumimoji="0" lang="zh-TW" altLang="en-US" b="0" i="0" u="none" strike="noStrike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向誰賄選</a:t>
          </a:r>
          <a:r>
            <a:rPr kumimoji="0" lang="en-US" altLang="zh-TW" b="0" i="0" u="none" strike="noStrike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?</a:t>
          </a:r>
          <a:endParaRPr lang="zh-TW" altLang="en-US" b="0" dirty="0"/>
        </a:p>
      </dgm:t>
    </dgm:pt>
    <dgm:pt modelId="{C9DE2346-FFEB-4FCB-A0F1-27BA594EFDE6}" type="parTrans" cxnId="{00961636-B12C-456A-8B9A-BFD4CB0DCD6B}">
      <dgm:prSet/>
      <dgm:spPr/>
      <dgm:t>
        <a:bodyPr/>
        <a:lstStyle/>
        <a:p>
          <a:endParaRPr lang="zh-TW" altLang="en-US"/>
        </a:p>
      </dgm:t>
    </dgm:pt>
    <dgm:pt modelId="{7DD06756-6EA2-4170-B169-278497138251}" type="sibTrans" cxnId="{00961636-B12C-456A-8B9A-BFD4CB0DCD6B}">
      <dgm:prSet/>
      <dgm:spPr/>
      <dgm:t>
        <a:bodyPr/>
        <a:lstStyle/>
        <a:p>
          <a:endParaRPr lang="zh-TW" altLang="en-US"/>
        </a:p>
      </dgm:t>
    </dgm:pt>
    <dgm:pt modelId="{74A53292-2BAE-49B4-B829-DA387D6AA7B8}" type="pres">
      <dgm:prSet presAssocID="{28C33FEF-41A1-4622-9F61-D73682F0BE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9263C6-ADDB-44E3-BCE0-5492231F01B8}" type="pres">
      <dgm:prSet presAssocID="{4E247C06-CB80-4842-BBA2-738FE89EB527}" presName="composite" presStyleCnt="0"/>
      <dgm:spPr/>
    </dgm:pt>
    <dgm:pt modelId="{470DB536-9672-428B-A0E2-19088F2ED465}" type="pres">
      <dgm:prSet presAssocID="{4E247C06-CB80-4842-BBA2-738FE89EB52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B037DC-43FD-4972-9189-AE5FB0A79317}" type="pres">
      <dgm:prSet presAssocID="{4E247C06-CB80-4842-BBA2-738FE89EB527}" presName="parSh" presStyleLbl="node1" presStyleIdx="0" presStyleCnt="3"/>
      <dgm:spPr/>
      <dgm:t>
        <a:bodyPr/>
        <a:lstStyle/>
        <a:p>
          <a:endParaRPr lang="zh-TW" altLang="en-US"/>
        </a:p>
      </dgm:t>
    </dgm:pt>
    <dgm:pt modelId="{9403E28F-DDEC-4559-B712-2056E8884B81}" type="pres">
      <dgm:prSet presAssocID="{4E247C06-CB80-4842-BBA2-738FE89EB52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EC58D8-F7C9-4F96-A74C-AA17588E228B}" type="pres">
      <dgm:prSet presAssocID="{9B0C1228-FD67-4700-9B13-5903A89DEB01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7965C71-E76C-4AD6-8BE8-B0C4BA29C52B}" type="pres">
      <dgm:prSet presAssocID="{9B0C1228-FD67-4700-9B13-5903A89DEB01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5BA31DB0-01BA-4881-AF0D-4AF70B2C0F70}" type="pres">
      <dgm:prSet presAssocID="{91925316-8264-4255-9837-B2691AC3727E}" presName="composite" presStyleCnt="0"/>
      <dgm:spPr/>
    </dgm:pt>
    <dgm:pt modelId="{D2B15CCD-C9E9-4E94-859F-0522FE739660}" type="pres">
      <dgm:prSet presAssocID="{91925316-8264-4255-9837-B2691AC3727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000C16-6D09-4557-BA4A-5A3B2A4BFA58}" type="pres">
      <dgm:prSet presAssocID="{91925316-8264-4255-9837-B2691AC3727E}" presName="parSh" presStyleLbl="node1" presStyleIdx="1" presStyleCnt="3"/>
      <dgm:spPr/>
      <dgm:t>
        <a:bodyPr/>
        <a:lstStyle/>
        <a:p>
          <a:endParaRPr lang="zh-TW" altLang="en-US"/>
        </a:p>
      </dgm:t>
    </dgm:pt>
    <dgm:pt modelId="{8252F910-B98A-44F2-A874-B6BE7D6F5EFF}" type="pres">
      <dgm:prSet presAssocID="{91925316-8264-4255-9837-B2691AC3727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A55DC3-900B-450F-A8B5-342285CDC675}" type="pres">
      <dgm:prSet presAssocID="{1309C1FD-BE66-4480-BFF7-A2D6716D0B6B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44C5B2A8-40C8-4503-B884-1833797BED62}" type="pres">
      <dgm:prSet presAssocID="{1309C1FD-BE66-4480-BFF7-A2D6716D0B6B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3A9675C8-A61A-49A7-B11F-D0176C345652}" type="pres">
      <dgm:prSet presAssocID="{685D1E16-203A-4B67-97C7-50B881448725}" presName="composite" presStyleCnt="0"/>
      <dgm:spPr/>
    </dgm:pt>
    <dgm:pt modelId="{67780021-07EB-486A-8B8C-60D857CD7B22}" type="pres">
      <dgm:prSet presAssocID="{685D1E16-203A-4B67-97C7-50B88144872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51BA19-26BF-42E8-9B58-BD1070F9DC4B}" type="pres">
      <dgm:prSet presAssocID="{685D1E16-203A-4B67-97C7-50B881448725}" presName="parSh" presStyleLbl="node1" presStyleIdx="2" presStyleCnt="3"/>
      <dgm:spPr/>
      <dgm:t>
        <a:bodyPr/>
        <a:lstStyle/>
        <a:p>
          <a:endParaRPr lang="zh-TW" altLang="en-US"/>
        </a:p>
      </dgm:t>
    </dgm:pt>
    <dgm:pt modelId="{D7CF811F-634A-4ECD-8732-C167BBCD733C}" type="pres">
      <dgm:prSet presAssocID="{685D1E16-203A-4B67-97C7-50B88144872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0525AD-4C8F-42A4-A73A-45267912730C}" type="presOf" srcId="{685D1E16-203A-4B67-97C7-50B881448725}" destId="{1A51BA19-26BF-42E8-9B58-BD1070F9DC4B}" srcOrd="1" destOrd="0" presId="urn:microsoft.com/office/officeart/2005/8/layout/process3"/>
    <dgm:cxn modelId="{8ED3DA59-5DF6-4409-B7B0-0C5F8C1F4600}" srcId="{28C33FEF-41A1-4622-9F61-D73682F0BE3F}" destId="{685D1E16-203A-4B67-97C7-50B881448725}" srcOrd="2" destOrd="0" parTransId="{714B43AB-BE6E-4858-B0DC-DC50A2B04081}" sibTransId="{7C694204-E237-4B65-B51A-4F7AC3033A26}"/>
    <dgm:cxn modelId="{343C5F48-1BC3-4E67-896C-88731141AE48}" type="presOf" srcId="{8BE25C28-3C28-4232-AF88-BF87FA67B158}" destId="{8252F910-B98A-44F2-A874-B6BE7D6F5EFF}" srcOrd="0" destOrd="0" presId="urn:microsoft.com/office/officeart/2005/8/layout/process3"/>
    <dgm:cxn modelId="{00961636-B12C-456A-8B9A-BFD4CB0DCD6B}" srcId="{685D1E16-203A-4B67-97C7-50B881448725}" destId="{5230E3B7-31A4-49C9-872F-3A26192A7DDF}" srcOrd="0" destOrd="0" parTransId="{C9DE2346-FFEB-4FCB-A0F1-27BA594EFDE6}" sibTransId="{7DD06756-6EA2-4170-B169-278497138251}"/>
    <dgm:cxn modelId="{7EA4D665-0C04-4EF9-B2A3-0AB13A6F5849}" srcId="{91925316-8264-4255-9837-B2691AC3727E}" destId="{8BE25C28-3C28-4232-AF88-BF87FA67B158}" srcOrd="0" destOrd="0" parTransId="{7391A73E-F246-46EB-AF34-2513ACCFAC24}" sibTransId="{48CA00E5-DE3F-4B72-B6B6-C06F31F46584}"/>
    <dgm:cxn modelId="{4437007B-7305-417A-9DE4-25FCD0B51016}" type="presOf" srcId="{6BC19231-7460-4F37-8F15-3A7ACDACB614}" destId="{9403E28F-DDEC-4559-B712-2056E8884B81}" srcOrd="0" destOrd="0" presId="urn:microsoft.com/office/officeart/2005/8/layout/process3"/>
    <dgm:cxn modelId="{837B8642-2B19-40E8-B2FA-3FC1CD537775}" type="presOf" srcId="{685D1E16-203A-4B67-97C7-50B881448725}" destId="{67780021-07EB-486A-8B8C-60D857CD7B22}" srcOrd="0" destOrd="0" presId="urn:microsoft.com/office/officeart/2005/8/layout/process3"/>
    <dgm:cxn modelId="{CB42F238-3B6F-4288-AF40-1B44BE36142A}" srcId="{28C33FEF-41A1-4622-9F61-D73682F0BE3F}" destId="{91925316-8264-4255-9837-B2691AC3727E}" srcOrd="1" destOrd="0" parTransId="{BB5F351C-93D8-4DD8-9F57-9EC5314E3832}" sibTransId="{1309C1FD-BE66-4480-BFF7-A2D6716D0B6B}"/>
    <dgm:cxn modelId="{DAD665FD-93A2-4530-8761-ED1AFB141413}" srcId="{4E247C06-CB80-4842-BBA2-738FE89EB527}" destId="{6BC19231-7460-4F37-8F15-3A7ACDACB614}" srcOrd="0" destOrd="0" parTransId="{87329F4D-328F-4F4E-A3BD-2AAFF1CD9E80}" sibTransId="{93287E7E-4466-4736-A756-FAF9698C63BD}"/>
    <dgm:cxn modelId="{93317E34-B6BA-4DFD-882A-8919548AF7B1}" type="presOf" srcId="{28C33FEF-41A1-4622-9F61-D73682F0BE3F}" destId="{74A53292-2BAE-49B4-B829-DA387D6AA7B8}" srcOrd="0" destOrd="0" presId="urn:microsoft.com/office/officeart/2005/8/layout/process3"/>
    <dgm:cxn modelId="{F389E31A-A578-4E55-BDDD-9DD933015961}" type="presOf" srcId="{5230E3B7-31A4-49C9-872F-3A26192A7DDF}" destId="{D7CF811F-634A-4ECD-8732-C167BBCD733C}" srcOrd="0" destOrd="0" presId="urn:microsoft.com/office/officeart/2005/8/layout/process3"/>
    <dgm:cxn modelId="{D625473C-1D5E-483A-A662-E4553E50C2DE}" srcId="{28C33FEF-41A1-4622-9F61-D73682F0BE3F}" destId="{4E247C06-CB80-4842-BBA2-738FE89EB527}" srcOrd="0" destOrd="0" parTransId="{5D1F4916-6114-47CC-8394-F4DB2BCBDEDD}" sibTransId="{9B0C1228-FD67-4700-9B13-5903A89DEB01}"/>
    <dgm:cxn modelId="{46FA5875-18A5-4A50-850A-74571BC52265}" type="presOf" srcId="{91925316-8264-4255-9837-B2691AC3727E}" destId="{D2B15CCD-C9E9-4E94-859F-0522FE739660}" srcOrd="0" destOrd="0" presId="urn:microsoft.com/office/officeart/2005/8/layout/process3"/>
    <dgm:cxn modelId="{51C9DF1C-334F-491C-8348-15008CF6D14F}" type="presOf" srcId="{1309C1FD-BE66-4480-BFF7-A2D6716D0B6B}" destId="{95A55DC3-900B-450F-A8B5-342285CDC675}" srcOrd="0" destOrd="0" presId="urn:microsoft.com/office/officeart/2005/8/layout/process3"/>
    <dgm:cxn modelId="{164F0E8E-4D7D-4B4B-8E1B-8EE340FB4C96}" type="presOf" srcId="{4E247C06-CB80-4842-BBA2-738FE89EB527}" destId="{B2B037DC-43FD-4972-9189-AE5FB0A79317}" srcOrd="1" destOrd="0" presId="urn:microsoft.com/office/officeart/2005/8/layout/process3"/>
    <dgm:cxn modelId="{BA686D28-60BE-434A-ADBA-4C231F18F1B1}" type="presOf" srcId="{4E247C06-CB80-4842-BBA2-738FE89EB527}" destId="{470DB536-9672-428B-A0E2-19088F2ED465}" srcOrd="0" destOrd="0" presId="urn:microsoft.com/office/officeart/2005/8/layout/process3"/>
    <dgm:cxn modelId="{8BF05614-BE5F-4E6A-A20C-609001691523}" type="presOf" srcId="{91925316-8264-4255-9837-B2691AC3727E}" destId="{48000C16-6D09-4557-BA4A-5A3B2A4BFA58}" srcOrd="1" destOrd="0" presId="urn:microsoft.com/office/officeart/2005/8/layout/process3"/>
    <dgm:cxn modelId="{9B3D4C46-EFEE-42D7-94E0-C2082B2A6882}" type="presOf" srcId="{9B0C1228-FD67-4700-9B13-5903A89DEB01}" destId="{E9EC58D8-F7C9-4F96-A74C-AA17588E228B}" srcOrd="0" destOrd="0" presId="urn:microsoft.com/office/officeart/2005/8/layout/process3"/>
    <dgm:cxn modelId="{F57EBBC2-D264-4A55-B157-80264438DF18}" type="presOf" srcId="{9B0C1228-FD67-4700-9B13-5903A89DEB01}" destId="{67965C71-E76C-4AD6-8BE8-B0C4BA29C52B}" srcOrd="1" destOrd="0" presId="urn:microsoft.com/office/officeart/2005/8/layout/process3"/>
    <dgm:cxn modelId="{F8040BE2-7573-4FAA-BA0C-6A5A976EB47E}" type="presOf" srcId="{1309C1FD-BE66-4480-BFF7-A2D6716D0B6B}" destId="{44C5B2A8-40C8-4503-B884-1833797BED62}" srcOrd="1" destOrd="0" presId="urn:microsoft.com/office/officeart/2005/8/layout/process3"/>
    <dgm:cxn modelId="{E94083DE-5A97-44EA-93EE-1F984E531CDD}" type="presParOf" srcId="{74A53292-2BAE-49B4-B829-DA387D6AA7B8}" destId="{CA9263C6-ADDB-44E3-BCE0-5492231F01B8}" srcOrd="0" destOrd="0" presId="urn:microsoft.com/office/officeart/2005/8/layout/process3"/>
    <dgm:cxn modelId="{766D6814-F63E-468B-B0EF-411A6B9B9BAC}" type="presParOf" srcId="{CA9263C6-ADDB-44E3-BCE0-5492231F01B8}" destId="{470DB536-9672-428B-A0E2-19088F2ED465}" srcOrd="0" destOrd="0" presId="urn:microsoft.com/office/officeart/2005/8/layout/process3"/>
    <dgm:cxn modelId="{8CAEBC8C-5141-44C8-BA95-2F4684C07D46}" type="presParOf" srcId="{CA9263C6-ADDB-44E3-BCE0-5492231F01B8}" destId="{B2B037DC-43FD-4972-9189-AE5FB0A79317}" srcOrd="1" destOrd="0" presId="urn:microsoft.com/office/officeart/2005/8/layout/process3"/>
    <dgm:cxn modelId="{75CD9100-AB05-4E89-8747-DD1634C26131}" type="presParOf" srcId="{CA9263C6-ADDB-44E3-BCE0-5492231F01B8}" destId="{9403E28F-DDEC-4559-B712-2056E8884B81}" srcOrd="2" destOrd="0" presId="urn:microsoft.com/office/officeart/2005/8/layout/process3"/>
    <dgm:cxn modelId="{E829793A-3363-4B2D-ADEB-B825B34B53A3}" type="presParOf" srcId="{74A53292-2BAE-49B4-B829-DA387D6AA7B8}" destId="{E9EC58D8-F7C9-4F96-A74C-AA17588E228B}" srcOrd="1" destOrd="0" presId="urn:microsoft.com/office/officeart/2005/8/layout/process3"/>
    <dgm:cxn modelId="{EEF5DCB6-D82D-4816-B3A6-5EC63588A681}" type="presParOf" srcId="{E9EC58D8-F7C9-4F96-A74C-AA17588E228B}" destId="{67965C71-E76C-4AD6-8BE8-B0C4BA29C52B}" srcOrd="0" destOrd="0" presId="urn:microsoft.com/office/officeart/2005/8/layout/process3"/>
    <dgm:cxn modelId="{2641B4BD-5ED5-4C77-961D-CFE894EBCAD2}" type="presParOf" srcId="{74A53292-2BAE-49B4-B829-DA387D6AA7B8}" destId="{5BA31DB0-01BA-4881-AF0D-4AF70B2C0F70}" srcOrd="2" destOrd="0" presId="urn:microsoft.com/office/officeart/2005/8/layout/process3"/>
    <dgm:cxn modelId="{9D858FD5-A5FA-4CD5-8366-1BD6C8148239}" type="presParOf" srcId="{5BA31DB0-01BA-4881-AF0D-4AF70B2C0F70}" destId="{D2B15CCD-C9E9-4E94-859F-0522FE739660}" srcOrd="0" destOrd="0" presId="urn:microsoft.com/office/officeart/2005/8/layout/process3"/>
    <dgm:cxn modelId="{33D3A61C-C74A-429B-BBE0-F21C88B53BD2}" type="presParOf" srcId="{5BA31DB0-01BA-4881-AF0D-4AF70B2C0F70}" destId="{48000C16-6D09-4557-BA4A-5A3B2A4BFA58}" srcOrd="1" destOrd="0" presId="urn:microsoft.com/office/officeart/2005/8/layout/process3"/>
    <dgm:cxn modelId="{5DB560F4-F412-4564-B57E-44DF7DDE4D56}" type="presParOf" srcId="{5BA31DB0-01BA-4881-AF0D-4AF70B2C0F70}" destId="{8252F910-B98A-44F2-A874-B6BE7D6F5EFF}" srcOrd="2" destOrd="0" presId="urn:microsoft.com/office/officeart/2005/8/layout/process3"/>
    <dgm:cxn modelId="{270E65FA-6819-4267-B422-5FBF66D122F9}" type="presParOf" srcId="{74A53292-2BAE-49B4-B829-DA387D6AA7B8}" destId="{95A55DC3-900B-450F-A8B5-342285CDC675}" srcOrd="3" destOrd="0" presId="urn:microsoft.com/office/officeart/2005/8/layout/process3"/>
    <dgm:cxn modelId="{6239BD90-F4AE-4527-921B-86B6CD90CC04}" type="presParOf" srcId="{95A55DC3-900B-450F-A8B5-342285CDC675}" destId="{44C5B2A8-40C8-4503-B884-1833797BED62}" srcOrd="0" destOrd="0" presId="urn:microsoft.com/office/officeart/2005/8/layout/process3"/>
    <dgm:cxn modelId="{312C123C-C160-45B1-81DD-8967F344C3A3}" type="presParOf" srcId="{74A53292-2BAE-49B4-B829-DA387D6AA7B8}" destId="{3A9675C8-A61A-49A7-B11F-D0176C345652}" srcOrd="4" destOrd="0" presId="urn:microsoft.com/office/officeart/2005/8/layout/process3"/>
    <dgm:cxn modelId="{9282829E-99FE-4FDF-8D7E-627EF0BD5754}" type="presParOf" srcId="{3A9675C8-A61A-49A7-B11F-D0176C345652}" destId="{67780021-07EB-486A-8B8C-60D857CD7B22}" srcOrd="0" destOrd="0" presId="urn:microsoft.com/office/officeart/2005/8/layout/process3"/>
    <dgm:cxn modelId="{AA17C5C8-959C-45A3-9DD9-19FFDC8DF8CB}" type="presParOf" srcId="{3A9675C8-A61A-49A7-B11F-D0176C345652}" destId="{1A51BA19-26BF-42E8-9B58-BD1070F9DC4B}" srcOrd="1" destOrd="0" presId="urn:microsoft.com/office/officeart/2005/8/layout/process3"/>
    <dgm:cxn modelId="{DE05315F-A966-43FB-B48D-25D0B14642BE}" type="presParOf" srcId="{3A9675C8-A61A-49A7-B11F-D0176C345652}" destId="{D7CF811F-634A-4ECD-8732-C167BBCD733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C33FEF-41A1-4622-9F61-D73682F0BE3F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E247C06-CB80-4842-BBA2-738FE89EB527}">
      <dgm:prSet phldrT="[文字]"/>
      <dgm:spPr/>
      <dgm:t>
        <a:bodyPr/>
        <a:lstStyle/>
        <a:p>
          <a:r>
            <a:rPr lang="en-US" altLang="zh-TW" dirty="0"/>
            <a:t>where</a:t>
          </a:r>
          <a:endParaRPr lang="zh-TW" altLang="en-US" dirty="0"/>
        </a:p>
      </dgm:t>
    </dgm:pt>
    <dgm:pt modelId="{5D1F4916-6114-47CC-8394-F4DB2BCBDEDD}" type="parTrans" cxnId="{D625473C-1D5E-483A-A662-E4553E50C2DE}">
      <dgm:prSet/>
      <dgm:spPr/>
      <dgm:t>
        <a:bodyPr/>
        <a:lstStyle/>
        <a:p>
          <a:endParaRPr lang="zh-TW" altLang="en-US"/>
        </a:p>
      </dgm:t>
    </dgm:pt>
    <dgm:pt modelId="{9B0C1228-FD67-4700-9B13-5903A89DEB01}" type="sibTrans" cxnId="{D625473C-1D5E-483A-A662-E4553E50C2DE}">
      <dgm:prSet/>
      <dgm:spPr/>
      <dgm:t>
        <a:bodyPr/>
        <a:lstStyle/>
        <a:p>
          <a:endParaRPr lang="zh-TW" altLang="en-US"/>
        </a:p>
      </dgm:t>
    </dgm:pt>
    <dgm:pt modelId="{6BC19231-7460-4F37-8F15-3A7ACDACB614}">
      <dgm:prSet phldrT="[文字]"/>
      <dgm:spPr/>
      <dgm:t>
        <a:bodyPr/>
        <a:lstStyle/>
        <a:p>
          <a:pPr rtl="0"/>
          <a:r>
            <a:rPr lang="zh-TW" altLang="en-US" dirty="0"/>
            <a:t>在哪裡賄選</a:t>
          </a:r>
        </a:p>
      </dgm:t>
    </dgm:pt>
    <dgm:pt modelId="{87329F4D-328F-4F4E-A3BD-2AAFF1CD9E80}" type="parTrans" cxnId="{DAD665FD-93A2-4530-8761-ED1AFB141413}">
      <dgm:prSet/>
      <dgm:spPr/>
      <dgm:t>
        <a:bodyPr/>
        <a:lstStyle/>
        <a:p>
          <a:endParaRPr lang="zh-TW" altLang="en-US"/>
        </a:p>
      </dgm:t>
    </dgm:pt>
    <dgm:pt modelId="{93287E7E-4466-4736-A756-FAF9698C63BD}" type="sibTrans" cxnId="{DAD665FD-93A2-4530-8761-ED1AFB141413}">
      <dgm:prSet/>
      <dgm:spPr/>
      <dgm:t>
        <a:bodyPr/>
        <a:lstStyle/>
        <a:p>
          <a:endParaRPr lang="zh-TW" altLang="en-US"/>
        </a:p>
      </dgm:t>
    </dgm:pt>
    <dgm:pt modelId="{91925316-8264-4255-9837-B2691AC3727E}">
      <dgm:prSet phldrT="[文字]"/>
      <dgm:spPr/>
      <dgm:t>
        <a:bodyPr/>
        <a:lstStyle/>
        <a:p>
          <a:r>
            <a:rPr lang="en-US" altLang="zh-TW" dirty="0"/>
            <a:t>How</a:t>
          </a:r>
          <a:endParaRPr lang="zh-TW" altLang="en-US" dirty="0"/>
        </a:p>
      </dgm:t>
    </dgm:pt>
    <dgm:pt modelId="{BB5F351C-93D8-4DD8-9F57-9EC5314E3832}" type="parTrans" cxnId="{CB42F238-3B6F-4288-AF40-1B44BE36142A}">
      <dgm:prSet/>
      <dgm:spPr/>
      <dgm:t>
        <a:bodyPr/>
        <a:lstStyle/>
        <a:p>
          <a:endParaRPr lang="zh-TW" altLang="en-US"/>
        </a:p>
      </dgm:t>
    </dgm:pt>
    <dgm:pt modelId="{1309C1FD-BE66-4480-BFF7-A2D6716D0B6B}" type="sibTrans" cxnId="{CB42F238-3B6F-4288-AF40-1B44BE36142A}">
      <dgm:prSet/>
      <dgm:spPr/>
      <dgm:t>
        <a:bodyPr/>
        <a:lstStyle/>
        <a:p>
          <a:endParaRPr lang="zh-TW" altLang="en-US"/>
        </a:p>
      </dgm:t>
    </dgm:pt>
    <dgm:pt modelId="{8BE25C28-3C28-4232-AF88-BF87FA67B158}">
      <dgm:prSet phldrT="[文字]"/>
      <dgm:spPr/>
      <dgm:t>
        <a:bodyPr/>
        <a:lstStyle/>
        <a:p>
          <a:pPr rtl="0"/>
          <a:r>
            <a:rPr lang="zh-TW" altLang="en-US" dirty="0"/>
            <a:t>用什麼方式賄選？</a:t>
          </a:r>
        </a:p>
      </dgm:t>
    </dgm:pt>
    <dgm:pt modelId="{7391A73E-F246-46EB-AF34-2513ACCFAC24}" type="parTrans" cxnId="{7EA4D665-0C04-4EF9-B2A3-0AB13A6F5849}">
      <dgm:prSet/>
      <dgm:spPr/>
      <dgm:t>
        <a:bodyPr/>
        <a:lstStyle/>
        <a:p>
          <a:endParaRPr lang="zh-TW" altLang="en-US"/>
        </a:p>
      </dgm:t>
    </dgm:pt>
    <dgm:pt modelId="{48CA00E5-DE3F-4B72-B6B6-C06F31F46584}" type="sibTrans" cxnId="{7EA4D665-0C04-4EF9-B2A3-0AB13A6F5849}">
      <dgm:prSet/>
      <dgm:spPr/>
      <dgm:t>
        <a:bodyPr/>
        <a:lstStyle/>
        <a:p>
          <a:endParaRPr lang="zh-TW" altLang="en-US"/>
        </a:p>
      </dgm:t>
    </dgm:pt>
    <dgm:pt modelId="{685D1E16-203A-4B67-97C7-50B881448725}">
      <dgm:prSet phldrT="[文字]"/>
      <dgm:spPr/>
      <dgm:t>
        <a:bodyPr/>
        <a:lstStyle/>
        <a:p>
          <a:r>
            <a:rPr lang="en-US" altLang="zh-TW" dirty="0"/>
            <a:t>How much</a:t>
          </a:r>
          <a:endParaRPr lang="zh-TW" altLang="en-US" dirty="0"/>
        </a:p>
      </dgm:t>
    </dgm:pt>
    <dgm:pt modelId="{714B43AB-BE6E-4858-B0DC-DC50A2B04081}" type="parTrans" cxnId="{8ED3DA59-5DF6-4409-B7B0-0C5F8C1F4600}">
      <dgm:prSet/>
      <dgm:spPr/>
      <dgm:t>
        <a:bodyPr/>
        <a:lstStyle/>
        <a:p>
          <a:endParaRPr lang="zh-TW" altLang="en-US"/>
        </a:p>
      </dgm:t>
    </dgm:pt>
    <dgm:pt modelId="{7C694204-E237-4B65-B51A-4F7AC3033A26}" type="sibTrans" cxnId="{8ED3DA59-5DF6-4409-B7B0-0C5F8C1F4600}">
      <dgm:prSet/>
      <dgm:spPr/>
      <dgm:t>
        <a:bodyPr/>
        <a:lstStyle/>
        <a:p>
          <a:endParaRPr lang="zh-TW" altLang="en-US"/>
        </a:p>
      </dgm:t>
    </dgm:pt>
    <dgm:pt modelId="{5230E3B7-31A4-49C9-872F-3A26192A7DDF}">
      <dgm:prSet phldrT="[文字]"/>
      <dgm:spPr/>
      <dgm:t>
        <a:bodyPr/>
        <a:lstStyle/>
        <a:p>
          <a:pPr rtl="0"/>
          <a:r>
            <a:rPr kumimoji="0" lang="zh-TW" altLang="en-US" b="0" i="0" u="none" strike="noStrike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賄選金額</a:t>
          </a:r>
          <a:r>
            <a:rPr kumimoji="0" lang="en-US" altLang="zh-TW" b="0" i="0" u="none" strike="noStrike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?</a:t>
          </a:r>
          <a:endParaRPr lang="zh-TW" altLang="en-US" b="0" dirty="0"/>
        </a:p>
      </dgm:t>
    </dgm:pt>
    <dgm:pt modelId="{C9DE2346-FFEB-4FCB-A0F1-27BA594EFDE6}" type="parTrans" cxnId="{00961636-B12C-456A-8B9A-BFD4CB0DCD6B}">
      <dgm:prSet/>
      <dgm:spPr/>
      <dgm:t>
        <a:bodyPr/>
        <a:lstStyle/>
        <a:p>
          <a:endParaRPr lang="zh-TW" altLang="en-US"/>
        </a:p>
      </dgm:t>
    </dgm:pt>
    <dgm:pt modelId="{7DD06756-6EA2-4170-B169-278497138251}" type="sibTrans" cxnId="{00961636-B12C-456A-8B9A-BFD4CB0DCD6B}">
      <dgm:prSet/>
      <dgm:spPr/>
      <dgm:t>
        <a:bodyPr/>
        <a:lstStyle/>
        <a:p>
          <a:endParaRPr lang="zh-TW" altLang="en-US"/>
        </a:p>
      </dgm:t>
    </dgm:pt>
    <dgm:pt modelId="{74A53292-2BAE-49B4-B829-DA387D6AA7B8}" type="pres">
      <dgm:prSet presAssocID="{28C33FEF-41A1-4622-9F61-D73682F0BE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9263C6-ADDB-44E3-BCE0-5492231F01B8}" type="pres">
      <dgm:prSet presAssocID="{4E247C06-CB80-4842-BBA2-738FE89EB527}" presName="composite" presStyleCnt="0"/>
      <dgm:spPr/>
    </dgm:pt>
    <dgm:pt modelId="{470DB536-9672-428B-A0E2-19088F2ED465}" type="pres">
      <dgm:prSet presAssocID="{4E247C06-CB80-4842-BBA2-738FE89EB52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B037DC-43FD-4972-9189-AE5FB0A79317}" type="pres">
      <dgm:prSet presAssocID="{4E247C06-CB80-4842-BBA2-738FE89EB527}" presName="parSh" presStyleLbl="node1" presStyleIdx="0" presStyleCnt="3"/>
      <dgm:spPr/>
      <dgm:t>
        <a:bodyPr/>
        <a:lstStyle/>
        <a:p>
          <a:endParaRPr lang="zh-TW" altLang="en-US"/>
        </a:p>
      </dgm:t>
    </dgm:pt>
    <dgm:pt modelId="{9403E28F-DDEC-4559-B712-2056E8884B81}" type="pres">
      <dgm:prSet presAssocID="{4E247C06-CB80-4842-BBA2-738FE89EB52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EC58D8-F7C9-4F96-A74C-AA17588E228B}" type="pres">
      <dgm:prSet presAssocID="{9B0C1228-FD67-4700-9B13-5903A89DEB01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7965C71-E76C-4AD6-8BE8-B0C4BA29C52B}" type="pres">
      <dgm:prSet presAssocID="{9B0C1228-FD67-4700-9B13-5903A89DEB01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5BA31DB0-01BA-4881-AF0D-4AF70B2C0F70}" type="pres">
      <dgm:prSet presAssocID="{91925316-8264-4255-9837-B2691AC3727E}" presName="composite" presStyleCnt="0"/>
      <dgm:spPr/>
    </dgm:pt>
    <dgm:pt modelId="{D2B15CCD-C9E9-4E94-859F-0522FE739660}" type="pres">
      <dgm:prSet presAssocID="{91925316-8264-4255-9837-B2691AC3727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000C16-6D09-4557-BA4A-5A3B2A4BFA58}" type="pres">
      <dgm:prSet presAssocID="{91925316-8264-4255-9837-B2691AC3727E}" presName="parSh" presStyleLbl="node1" presStyleIdx="1" presStyleCnt="3"/>
      <dgm:spPr/>
      <dgm:t>
        <a:bodyPr/>
        <a:lstStyle/>
        <a:p>
          <a:endParaRPr lang="zh-TW" altLang="en-US"/>
        </a:p>
      </dgm:t>
    </dgm:pt>
    <dgm:pt modelId="{8252F910-B98A-44F2-A874-B6BE7D6F5EFF}" type="pres">
      <dgm:prSet presAssocID="{91925316-8264-4255-9837-B2691AC3727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A55DC3-900B-450F-A8B5-342285CDC675}" type="pres">
      <dgm:prSet presAssocID="{1309C1FD-BE66-4480-BFF7-A2D6716D0B6B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44C5B2A8-40C8-4503-B884-1833797BED62}" type="pres">
      <dgm:prSet presAssocID="{1309C1FD-BE66-4480-BFF7-A2D6716D0B6B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3A9675C8-A61A-49A7-B11F-D0176C345652}" type="pres">
      <dgm:prSet presAssocID="{685D1E16-203A-4B67-97C7-50B881448725}" presName="composite" presStyleCnt="0"/>
      <dgm:spPr/>
    </dgm:pt>
    <dgm:pt modelId="{67780021-07EB-486A-8B8C-60D857CD7B22}" type="pres">
      <dgm:prSet presAssocID="{685D1E16-203A-4B67-97C7-50B88144872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51BA19-26BF-42E8-9B58-BD1070F9DC4B}" type="pres">
      <dgm:prSet presAssocID="{685D1E16-203A-4B67-97C7-50B881448725}" presName="parSh" presStyleLbl="node1" presStyleIdx="2" presStyleCnt="3"/>
      <dgm:spPr/>
      <dgm:t>
        <a:bodyPr/>
        <a:lstStyle/>
        <a:p>
          <a:endParaRPr lang="zh-TW" altLang="en-US"/>
        </a:p>
      </dgm:t>
    </dgm:pt>
    <dgm:pt modelId="{D7CF811F-634A-4ECD-8732-C167BBCD733C}" type="pres">
      <dgm:prSet presAssocID="{685D1E16-203A-4B67-97C7-50B88144872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CF58BC-76D2-4CB9-887E-0075EC662093}" type="presOf" srcId="{5230E3B7-31A4-49C9-872F-3A26192A7DDF}" destId="{D7CF811F-634A-4ECD-8732-C167BBCD733C}" srcOrd="0" destOrd="0" presId="urn:microsoft.com/office/officeart/2005/8/layout/process3"/>
    <dgm:cxn modelId="{7DBDCC08-269F-45CF-ACB5-CD862AA96800}" type="presOf" srcId="{1309C1FD-BE66-4480-BFF7-A2D6716D0B6B}" destId="{95A55DC3-900B-450F-A8B5-342285CDC675}" srcOrd="0" destOrd="0" presId="urn:microsoft.com/office/officeart/2005/8/layout/process3"/>
    <dgm:cxn modelId="{096A7E1E-F76C-4D6F-B20C-29F5EA1E54EC}" type="presOf" srcId="{685D1E16-203A-4B67-97C7-50B881448725}" destId="{67780021-07EB-486A-8B8C-60D857CD7B22}" srcOrd="0" destOrd="0" presId="urn:microsoft.com/office/officeart/2005/8/layout/process3"/>
    <dgm:cxn modelId="{942003F6-68EF-4218-BA0A-EC0BACEA8D15}" type="presOf" srcId="{1309C1FD-BE66-4480-BFF7-A2D6716D0B6B}" destId="{44C5B2A8-40C8-4503-B884-1833797BED62}" srcOrd="1" destOrd="0" presId="urn:microsoft.com/office/officeart/2005/8/layout/process3"/>
    <dgm:cxn modelId="{72A4EE07-AABE-4D35-9E2C-E92D1F24D4C1}" type="presOf" srcId="{91925316-8264-4255-9837-B2691AC3727E}" destId="{D2B15CCD-C9E9-4E94-859F-0522FE739660}" srcOrd="0" destOrd="0" presId="urn:microsoft.com/office/officeart/2005/8/layout/process3"/>
    <dgm:cxn modelId="{8ED3DA59-5DF6-4409-B7B0-0C5F8C1F4600}" srcId="{28C33FEF-41A1-4622-9F61-D73682F0BE3F}" destId="{685D1E16-203A-4B67-97C7-50B881448725}" srcOrd="2" destOrd="0" parTransId="{714B43AB-BE6E-4858-B0DC-DC50A2B04081}" sibTransId="{7C694204-E237-4B65-B51A-4F7AC3033A26}"/>
    <dgm:cxn modelId="{089AF3C6-4B7E-4C11-A53E-562780742560}" type="presOf" srcId="{9B0C1228-FD67-4700-9B13-5903A89DEB01}" destId="{67965C71-E76C-4AD6-8BE8-B0C4BA29C52B}" srcOrd="1" destOrd="0" presId="urn:microsoft.com/office/officeart/2005/8/layout/process3"/>
    <dgm:cxn modelId="{00961636-B12C-456A-8B9A-BFD4CB0DCD6B}" srcId="{685D1E16-203A-4B67-97C7-50B881448725}" destId="{5230E3B7-31A4-49C9-872F-3A26192A7DDF}" srcOrd="0" destOrd="0" parTransId="{C9DE2346-FFEB-4FCB-A0F1-27BA594EFDE6}" sibTransId="{7DD06756-6EA2-4170-B169-278497138251}"/>
    <dgm:cxn modelId="{7EA4D665-0C04-4EF9-B2A3-0AB13A6F5849}" srcId="{91925316-8264-4255-9837-B2691AC3727E}" destId="{8BE25C28-3C28-4232-AF88-BF87FA67B158}" srcOrd="0" destOrd="0" parTransId="{7391A73E-F246-46EB-AF34-2513ACCFAC24}" sibTransId="{48CA00E5-DE3F-4B72-B6B6-C06F31F46584}"/>
    <dgm:cxn modelId="{147CD943-24E1-4495-BBC9-F543D0E17D35}" type="presOf" srcId="{9B0C1228-FD67-4700-9B13-5903A89DEB01}" destId="{E9EC58D8-F7C9-4F96-A74C-AA17588E228B}" srcOrd="0" destOrd="0" presId="urn:microsoft.com/office/officeart/2005/8/layout/process3"/>
    <dgm:cxn modelId="{B99059C2-8A33-4856-8EE9-52B73CADEFA8}" type="presOf" srcId="{4E247C06-CB80-4842-BBA2-738FE89EB527}" destId="{B2B037DC-43FD-4972-9189-AE5FB0A79317}" srcOrd="1" destOrd="0" presId="urn:microsoft.com/office/officeart/2005/8/layout/process3"/>
    <dgm:cxn modelId="{CB42F238-3B6F-4288-AF40-1B44BE36142A}" srcId="{28C33FEF-41A1-4622-9F61-D73682F0BE3F}" destId="{91925316-8264-4255-9837-B2691AC3727E}" srcOrd="1" destOrd="0" parTransId="{BB5F351C-93D8-4DD8-9F57-9EC5314E3832}" sibTransId="{1309C1FD-BE66-4480-BFF7-A2D6716D0B6B}"/>
    <dgm:cxn modelId="{47A2ABC2-E5E9-4B95-B879-828342A51550}" type="presOf" srcId="{28C33FEF-41A1-4622-9F61-D73682F0BE3F}" destId="{74A53292-2BAE-49B4-B829-DA387D6AA7B8}" srcOrd="0" destOrd="0" presId="urn:microsoft.com/office/officeart/2005/8/layout/process3"/>
    <dgm:cxn modelId="{294A6882-911C-414A-835D-40F814B69CB3}" type="presOf" srcId="{91925316-8264-4255-9837-B2691AC3727E}" destId="{48000C16-6D09-4557-BA4A-5A3B2A4BFA58}" srcOrd="1" destOrd="0" presId="urn:microsoft.com/office/officeart/2005/8/layout/process3"/>
    <dgm:cxn modelId="{A01D35AD-9CAB-42F7-84C6-2E387F286B20}" type="presOf" srcId="{4E247C06-CB80-4842-BBA2-738FE89EB527}" destId="{470DB536-9672-428B-A0E2-19088F2ED465}" srcOrd="0" destOrd="0" presId="urn:microsoft.com/office/officeart/2005/8/layout/process3"/>
    <dgm:cxn modelId="{DAD665FD-93A2-4530-8761-ED1AFB141413}" srcId="{4E247C06-CB80-4842-BBA2-738FE89EB527}" destId="{6BC19231-7460-4F37-8F15-3A7ACDACB614}" srcOrd="0" destOrd="0" parTransId="{87329F4D-328F-4F4E-A3BD-2AAFF1CD9E80}" sibTransId="{93287E7E-4466-4736-A756-FAF9698C63BD}"/>
    <dgm:cxn modelId="{D625473C-1D5E-483A-A662-E4553E50C2DE}" srcId="{28C33FEF-41A1-4622-9F61-D73682F0BE3F}" destId="{4E247C06-CB80-4842-BBA2-738FE89EB527}" srcOrd="0" destOrd="0" parTransId="{5D1F4916-6114-47CC-8394-F4DB2BCBDEDD}" sibTransId="{9B0C1228-FD67-4700-9B13-5903A89DEB01}"/>
    <dgm:cxn modelId="{4D246CCB-CB20-4607-92B1-A2F3D943B483}" type="presOf" srcId="{6BC19231-7460-4F37-8F15-3A7ACDACB614}" destId="{9403E28F-DDEC-4559-B712-2056E8884B81}" srcOrd="0" destOrd="0" presId="urn:microsoft.com/office/officeart/2005/8/layout/process3"/>
    <dgm:cxn modelId="{BAD48B5F-0697-4F9A-B894-B59E80D68443}" type="presOf" srcId="{8BE25C28-3C28-4232-AF88-BF87FA67B158}" destId="{8252F910-B98A-44F2-A874-B6BE7D6F5EFF}" srcOrd="0" destOrd="0" presId="urn:microsoft.com/office/officeart/2005/8/layout/process3"/>
    <dgm:cxn modelId="{68FD43FD-1491-412A-8E5A-C8D7CA1F66CD}" type="presOf" srcId="{685D1E16-203A-4B67-97C7-50B881448725}" destId="{1A51BA19-26BF-42E8-9B58-BD1070F9DC4B}" srcOrd="1" destOrd="0" presId="urn:microsoft.com/office/officeart/2005/8/layout/process3"/>
    <dgm:cxn modelId="{A11EA0DC-0BC6-4517-A6DA-CABF01377951}" type="presParOf" srcId="{74A53292-2BAE-49B4-B829-DA387D6AA7B8}" destId="{CA9263C6-ADDB-44E3-BCE0-5492231F01B8}" srcOrd="0" destOrd="0" presId="urn:microsoft.com/office/officeart/2005/8/layout/process3"/>
    <dgm:cxn modelId="{83542857-D2F1-401E-B30B-A3F803A9576C}" type="presParOf" srcId="{CA9263C6-ADDB-44E3-BCE0-5492231F01B8}" destId="{470DB536-9672-428B-A0E2-19088F2ED465}" srcOrd="0" destOrd="0" presId="urn:microsoft.com/office/officeart/2005/8/layout/process3"/>
    <dgm:cxn modelId="{D606776F-73F0-4C86-8165-3854C47459FB}" type="presParOf" srcId="{CA9263C6-ADDB-44E3-BCE0-5492231F01B8}" destId="{B2B037DC-43FD-4972-9189-AE5FB0A79317}" srcOrd="1" destOrd="0" presId="urn:microsoft.com/office/officeart/2005/8/layout/process3"/>
    <dgm:cxn modelId="{6F368742-CBE2-46DD-AE4D-88304C2B6701}" type="presParOf" srcId="{CA9263C6-ADDB-44E3-BCE0-5492231F01B8}" destId="{9403E28F-DDEC-4559-B712-2056E8884B81}" srcOrd="2" destOrd="0" presId="urn:microsoft.com/office/officeart/2005/8/layout/process3"/>
    <dgm:cxn modelId="{C9576A50-9DAF-4CA3-BCF0-E6EC4C02D32F}" type="presParOf" srcId="{74A53292-2BAE-49B4-B829-DA387D6AA7B8}" destId="{E9EC58D8-F7C9-4F96-A74C-AA17588E228B}" srcOrd="1" destOrd="0" presId="urn:microsoft.com/office/officeart/2005/8/layout/process3"/>
    <dgm:cxn modelId="{0C8D00F4-B388-4677-8EB0-278246193E13}" type="presParOf" srcId="{E9EC58D8-F7C9-4F96-A74C-AA17588E228B}" destId="{67965C71-E76C-4AD6-8BE8-B0C4BA29C52B}" srcOrd="0" destOrd="0" presId="urn:microsoft.com/office/officeart/2005/8/layout/process3"/>
    <dgm:cxn modelId="{1D4F3835-32B5-44E1-9591-0B3E2A805BC3}" type="presParOf" srcId="{74A53292-2BAE-49B4-B829-DA387D6AA7B8}" destId="{5BA31DB0-01BA-4881-AF0D-4AF70B2C0F70}" srcOrd="2" destOrd="0" presId="urn:microsoft.com/office/officeart/2005/8/layout/process3"/>
    <dgm:cxn modelId="{DADD7C07-F88B-4C8A-AF0D-60A74ED9111F}" type="presParOf" srcId="{5BA31DB0-01BA-4881-AF0D-4AF70B2C0F70}" destId="{D2B15CCD-C9E9-4E94-859F-0522FE739660}" srcOrd="0" destOrd="0" presId="urn:microsoft.com/office/officeart/2005/8/layout/process3"/>
    <dgm:cxn modelId="{2C9DEB54-321E-4838-A3D8-AF781D74D2F4}" type="presParOf" srcId="{5BA31DB0-01BA-4881-AF0D-4AF70B2C0F70}" destId="{48000C16-6D09-4557-BA4A-5A3B2A4BFA58}" srcOrd="1" destOrd="0" presId="urn:microsoft.com/office/officeart/2005/8/layout/process3"/>
    <dgm:cxn modelId="{43FE21ED-BE95-496C-946C-65C1FF4AFD30}" type="presParOf" srcId="{5BA31DB0-01BA-4881-AF0D-4AF70B2C0F70}" destId="{8252F910-B98A-44F2-A874-B6BE7D6F5EFF}" srcOrd="2" destOrd="0" presId="urn:microsoft.com/office/officeart/2005/8/layout/process3"/>
    <dgm:cxn modelId="{D48C8112-B0E2-43AA-BAB6-56B48F3A6799}" type="presParOf" srcId="{74A53292-2BAE-49B4-B829-DA387D6AA7B8}" destId="{95A55DC3-900B-450F-A8B5-342285CDC675}" srcOrd="3" destOrd="0" presId="urn:microsoft.com/office/officeart/2005/8/layout/process3"/>
    <dgm:cxn modelId="{451BFACE-D597-43A6-8A83-2BE051BB7B30}" type="presParOf" srcId="{95A55DC3-900B-450F-A8B5-342285CDC675}" destId="{44C5B2A8-40C8-4503-B884-1833797BED62}" srcOrd="0" destOrd="0" presId="urn:microsoft.com/office/officeart/2005/8/layout/process3"/>
    <dgm:cxn modelId="{67CEF815-A3D0-470C-9410-A4694514A258}" type="presParOf" srcId="{74A53292-2BAE-49B4-B829-DA387D6AA7B8}" destId="{3A9675C8-A61A-49A7-B11F-D0176C345652}" srcOrd="4" destOrd="0" presId="urn:microsoft.com/office/officeart/2005/8/layout/process3"/>
    <dgm:cxn modelId="{92A6740C-AB6B-4C4A-A00C-0091F4A82992}" type="presParOf" srcId="{3A9675C8-A61A-49A7-B11F-D0176C345652}" destId="{67780021-07EB-486A-8B8C-60D857CD7B22}" srcOrd="0" destOrd="0" presId="urn:microsoft.com/office/officeart/2005/8/layout/process3"/>
    <dgm:cxn modelId="{C90678A1-F082-4A43-B362-4FD4CE96D537}" type="presParOf" srcId="{3A9675C8-A61A-49A7-B11F-D0176C345652}" destId="{1A51BA19-26BF-42E8-9B58-BD1070F9DC4B}" srcOrd="1" destOrd="0" presId="urn:microsoft.com/office/officeart/2005/8/layout/process3"/>
    <dgm:cxn modelId="{BF6E4C4F-FB68-4FD4-9ED3-6DF6D0CB619F}" type="presParOf" srcId="{3A9675C8-A61A-49A7-B11F-D0176C345652}" destId="{D7CF811F-634A-4ECD-8732-C167BBCD733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68D34-00B5-46FC-961B-6F01FB1D90CC}">
      <dsp:nvSpPr>
        <dsp:cNvPr id="0" name=""/>
        <dsp:cNvSpPr/>
      </dsp:nvSpPr>
      <dsp:spPr>
        <a:xfrm>
          <a:off x="0" y="140640"/>
          <a:ext cx="2497777" cy="14986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0" i="0" kern="1200" dirty="0">
              <a:effectLst/>
            </a:rPr>
            <a:t>行求</a:t>
          </a:r>
        </a:p>
      </dsp:txBody>
      <dsp:txXfrm>
        <a:off x="0" y="140640"/>
        <a:ext cx="2497777" cy="1498666"/>
      </dsp:txXfrm>
    </dsp:sp>
    <dsp:sp modelId="{BE31D7D1-57B5-4113-B3C7-B6FABDF172FF}">
      <dsp:nvSpPr>
        <dsp:cNvPr id="0" name=""/>
        <dsp:cNvSpPr/>
      </dsp:nvSpPr>
      <dsp:spPr>
        <a:xfrm>
          <a:off x="2747555" y="140640"/>
          <a:ext cx="2497777" cy="1498666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0" i="0" kern="1200" dirty="0">
              <a:effectLst/>
            </a:rPr>
            <a:t>要求</a:t>
          </a:r>
        </a:p>
      </dsp:txBody>
      <dsp:txXfrm>
        <a:off x="2747555" y="140640"/>
        <a:ext cx="2497777" cy="1498666"/>
      </dsp:txXfrm>
    </dsp:sp>
    <dsp:sp modelId="{2CDF62A1-25B6-4B40-8C64-2F7E07D12879}">
      <dsp:nvSpPr>
        <dsp:cNvPr id="0" name=""/>
        <dsp:cNvSpPr/>
      </dsp:nvSpPr>
      <dsp:spPr>
        <a:xfrm>
          <a:off x="5495110" y="140640"/>
          <a:ext cx="2497777" cy="1498666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0" i="0" kern="1200" dirty="0">
              <a:effectLst/>
            </a:rPr>
            <a:t>期約</a:t>
          </a:r>
        </a:p>
      </dsp:txBody>
      <dsp:txXfrm>
        <a:off x="5495110" y="140640"/>
        <a:ext cx="2497777" cy="1498666"/>
      </dsp:txXfrm>
    </dsp:sp>
    <dsp:sp modelId="{AD05964A-CC21-40E7-9984-FBA20E68B770}">
      <dsp:nvSpPr>
        <dsp:cNvPr id="0" name=""/>
        <dsp:cNvSpPr/>
      </dsp:nvSpPr>
      <dsp:spPr>
        <a:xfrm>
          <a:off x="0" y="1889084"/>
          <a:ext cx="2497777" cy="1498666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0" i="0" kern="1200" dirty="0">
              <a:effectLst/>
            </a:rPr>
            <a:t>搓圓仔湯</a:t>
          </a:r>
        </a:p>
      </dsp:txBody>
      <dsp:txXfrm>
        <a:off x="0" y="1889084"/>
        <a:ext cx="2497777" cy="1498666"/>
      </dsp:txXfrm>
    </dsp:sp>
    <dsp:sp modelId="{72776FB6-2BEA-4F12-AFE5-688C8168FAA6}">
      <dsp:nvSpPr>
        <dsp:cNvPr id="0" name=""/>
        <dsp:cNvSpPr/>
      </dsp:nvSpPr>
      <dsp:spPr>
        <a:xfrm>
          <a:off x="2747555" y="1889084"/>
          <a:ext cx="2497777" cy="1498666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0" i="0" kern="1200" dirty="0">
              <a:effectLst/>
            </a:rPr>
            <a:t>包攬賄選</a:t>
          </a:r>
        </a:p>
      </dsp:txBody>
      <dsp:txXfrm>
        <a:off x="2747555" y="1889084"/>
        <a:ext cx="2497777" cy="1498666"/>
      </dsp:txXfrm>
    </dsp:sp>
    <dsp:sp modelId="{2F085F21-460D-4B3D-9406-6D4F6E2BD6DE}">
      <dsp:nvSpPr>
        <dsp:cNvPr id="0" name=""/>
        <dsp:cNvSpPr/>
      </dsp:nvSpPr>
      <dsp:spPr>
        <a:xfrm>
          <a:off x="5495110" y="1889084"/>
          <a:ext cx="2497777" cy="149866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0" i="0" kern="1200" dirty="0">
              <a:effectLst/>
            </a:rPr>
            <a:t>幽靈人口</a:t>
          </a:r>
        </a:p>
      </dsp:txBody>
      <dsp:txXfrm>
        <a:off x="5495110" y="1889084"/>
        <a:ext cx="2497777" cy="14986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93390-B79E-46E7-A089-11D5102AD9E5}">
      <dsp:nvSpPr>
        <dsp:cNvPr id="0" name=""/>
        <dsp:cNvSpPr/>
      </dsp:nvSpPr>
      <dsp:spPr>
        <a:xfrm>
          <a:off x="3094" y="376029"/>
          <a:ext cx="1860500" cy="744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u="sng" kern="1200" dirty="0">
              <a:latin typeface="微軟正黑體" pitchFamily="34" charset="-120"/>
              <a:ea typeface="微軟正黑體" pitchFamily="34" charset="-120"/>
            </a:rPr>
            <a:t>通訊工具</a:t>
          </a:r>
          <a:endParaRPr lang="zh-TW" altLang="en-US" sz="2600" kern="1200" dirty="0"/>
        </a:p>
      </dsp:txBody>
      <dsp:txXfrm>
        <a:off x="3094" y="376029"/>
        <a:ext cx="1860500" cy="744200"/>
      </dsp:txXfrm>
    </dsp:sp>
    <dsp:sp modelId="{40B26BF5-EC48-4797-B922-B20EFB0AEF55}">
      <dsp:nvSpPr>
        <dsp:cNvPr id="0" name=""/>
        <dsp:cNvSpPr/>
      </dsp:nvSpPr>
      <dsp:spPr>
        <a:xfrm>
          <a:off x="3094" y="1120230"/>
          <a:ext cx="1860500" cy="224815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主導者、候選人跟樁腳之間用什麼方式互通訊息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?</a:t>
          </a:r>
          <a:endParaRPr lang="zh-TW" altLang="en-US" sz="2000" kern="1200" dirty="0"/>
        </a:p>
      </dsp:txBody>
      <dsp:txXfrm>
        <a:off x="3094" y="1120230"/>
        <a:ext cx="1860500" cy="2248155"/>
      </dsp:txXfrm>
    </dsp:sp>
    <dsp:sp modelId="{FB521235-1C3F-4E15-9F16-890846378CAA}">
      <dsp:nvSpPr>
        <dsp:cNvPr id="0" name=""/>
        <dsp:cNvSpPr/>
      </dsp:nvSpPr>
      <dsp:spPr>
        <a:xfrm>
          <a:off x="2124064" y="376029"/>
          <a:ext cx="1860500" cy="744200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u="sng" kern="1200" dirty="0">
              <a:latin typeface="微軟正黑體" pitchFamily="34" charset="-120"/>
              <a:ea typeface="微軟正黑體" pitchFamily="34" charset="-120"/>
            </a:rPr>
            <a:t>聯絡方式</a:t>
          </a:r>
          <a:endParaRPr lang="zh-TW" altLang="en-US" sz="2600" kern="1200" dirty="0"/>
        </a:p>
      </dsp:txBody>
      <dsp:txXfrm>
        <a:off x="2124064" y="376029"/>
        <a:ext cx="1860500" cy="744200"/>
      </dsp:txXfrm>
    </dsp:sp>
    <dsp:sp modelId="{F1E8A22E-A778-4C05-B30B-B283EEB8E3E4}">
      <dsp:nvSpPr>
        <dsp:cNvPr id="0" name=""/>
        <dsp:cNvSpPr/>
      </dsp:nvSpPr>
      <dsp:spPr>
        <a:xfrm>
          <a:off x="2124064" y="1120230"/>
          <a:ext cx="1860500" cy="2248155"/>
        </a:xfrm>
        <a:prstGeom prst="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利用什麼名義、關係來進行集會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例如：同鄉會、宗親會等等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000" kern="1200" dirty="0"/>
        </a:p>
      </dsp:txBody>
      <dsp:txXfrm>
        <a:off x="2124064" y="1120230"/>
        <a:ext cx="1860500" cy="2248155"/>
      </dsp:txXfrm>
    </dsp:sp>
    <dsp:sp modelId="{5E71697D-32EE-4318-8BC5-7100C08A8DA2}">
      <dsp:nvSpPr>
        <dsp:cNvPr id="0" name=""/>
        <dsp:cNvSpPr/>
      </dsp:nvSpPr>
      <dsp:spPr>
        <a:xfrm>
          <a:off x="4245035" y="376029"/>
          <a:ext cx="1860500" cy="744200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u="sng" kern="1200" dirty="0">
              <a:latin typeface="微軟正黑體" pitchFamily="34" charset="-120"/>
              <a:ea typeface="微軟正黑體" pitchFamily="34" charset="-120"/>
            </a:rPr>
            <a:t>樁腳網路</a:t>
          </a:r>
          <a:endParaRPr lang="zh-TW" altLang="en-US" sz="2600" kern="1200" dirty="0"/>
        </a:p>
      </dsp:txBody>
      <dsp:txXfrm>
        <a:off x="4245035" y="376029"/>
        <a:ext cx="1860500" cy="744200"/>
      </dsp:txXfrm>
    </dsp:sp>
    <dsp:sp modelId="{4AA09FE0-D34D-46BE-8602-0F1235B52402}">
      <dsp:nvSpPr>
        <dsp:cNvPr id="0" name=""/>
        <dsp:cNvSpPr/>
      </dsp:nvSpPr>
      <dsp:spPr>
        <a:xfrm>
          <a:off x="4245035" y="1120230"/>
          <a:ext cx="1860500" cy="2248155"/>
        </a:xfrm>
        <a:prstGeom prst="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買票的過程中經過幾手，以及如何散發財物。</a:t>
          </a:r>
          <a:endParaRPr lang="zh-TW" altLang="en-US" sz="2000" kern="1200" dirty="0"/>
        </a:p>
      </dsp:txBody>
      <dsp:txXfrm>
        <a:off x="4245035" y="1120230"/>
        <a:ext cx="1860500" cy="2248155"/>
      </dsp:txXfrm>
    </dsp:sp>
    <dsp:sp modelId="{DBFD5F67-D3EA-45D7-B5B3-E3448C43F1DA}">
      <dsp:nvSpPr>
        <dsp:cNvPr id="0" name=""/>
        <dsp:cNvSpPr/>
      </dsp:nvSpPr>
      <dsp:spPr>
        <a:xfrm>
          <a:off x="6366005" y="376029"/>
          <a:ext cx="1860500" cy="7442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u="sng" kern="1200">
              <a:latin typeface="微軟正黑體" pitchFamily="34" charset="-120"/>
              <a:ea typeface="微軟正黑體" pitchFamily="34" charset="-120"/>
            </a:rPr>
            <a:t>資金流向</a:t>
          </a:r>
          <a:endParaRPr lang="zh-TW" altLang="en-US" sz="2000" kern="1200" dirty="0"/>
        </a:p>
      </dsp:txBody>
      <dsp:txXfrm>
        <a:off x="6366005" y="376029"/>
        <a:ext cx="1860500" cy="744200"/>
      </dsp:txXfrm>
    </dsp:sp>
    <dsp:sp modelId="{335C952B-3207-42D3-9473-539ECE381AC4}">
      <dsp:nvSpPr>
        <dsp:cNvPr id="0" name=""/>
        <dsp:cNvSpPr/>
      </dsp:nvSpPr>
      <dsp:spPr>
        <a:xfrm>
          <a:off x="6366005" y="1120230"/>
          <a:ext cx="1860500" cy="2248155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來源、發放時機、地點、方式等。</a:t>
          </a:r>
          <a:endParaRPr lang="zh-TW" altLang="en-US" sz="2000" kern="1200" dirty="0"/>
        </a:p>
      </dsp:txBody>
      <dsp:txXfrm>
        <a:off x="6366005" y="1120230"/>
        <a:ext cx="1860500" cy="22481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BB429-08B4-4511-A0A7-5EEEEA278FDF}">
      <dsp:nvSpPr>
        <dsp:cNvPr id="0" name=""/>
        <dsp:cNvSpPr/>
      </dsp:nvSpPr>
      <dsp:spPr>
        <a:xfrm>
          <a:off x="6539" y="69585"/>
          <a:ext cx="1954581" cy="11727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/>
            <a:t>買票的現金</a:t>
          </a:r>
        </a:p>
      </dsp:txBody>
      <dsp:txXfrm>
        <a:off x="40888" y="103934"/>
        <a:ext cx="1885883" cy="1104050"/>
      </dsp:txXfrm>
    </dsp:sp>
    <dsp:sp modelId="{960211FB-631F-4CAA-90C7-8CBBD1D1703D}">
      <dsp:nvSpPr>
        <dsp:cNvPr id="0" name=""/>
        <dsp:cNvSpPr/>
      </dsp:nvSpPr>
      <dsp:spPr>
        <a:xfrm>
          <a:off x="2156578" y="413591"/>
          <a:ext cx="414371" cy="484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2156578" y="510538"/>
        <a:ext cx="290060" cy="290842"/>
      </dsp:txXfrm>
    </dsp:sp>
    <dsp:sp modelId="{B455D215-2A9A-412B-B2BA-2CA86C5C3B70}">
      <dsp:nvSpPr>
        <dsp:cNvPr id="0" name=""/>
        <dsp:cNvSpPr/>
      </dsp:nvSpPr>
      <dsp:spPr>
        <a:xfrm>
          <a:off x="2742953" y="69585"/>
          <a:ext cx="1954581" cy="1172748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/>
            <a:t>候選人宣傳單</a:t>
          </a:r>
        </a:p>
      </dsp:txBody>
      <dsp:txXfrm>
        <a:off x="2777302" y="103934"/>
        <a:ext cx="1885883" cy="1104050"/>
      </dsp:txXfrm>
    </dsp:sp>
    <dsp:sp modelId="{65EE3BAE-5581-46C8-9CB3-F24B14DD8309}">
      <dsp:nvSpPr>
        <dsp:cNvPr id="0" name=""/>
        <dsp:cNvSpPr/>
      </dsp:nvSpPr>
      <dsp:spPr>
        <a:xfrm>
          <a:off x="4892992" y="413591"/>
          <a:ext cx="414371" cy="484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892992" y="510538"/>
        <a:ext cx="290060" cy="290842"/>
      </dsp:txXfrm>
    </dsp:sp>
    <dsp:sp modelId="{CB767866-D825-4C6E-B4B4-D27BA18FEFC2}">
      <dsp:nvSpPr>
        <dsp:cNvPr id="0" name=""/>
        <dsp:cNvSpPr/>
      </dsp:nvSpPr>
      <dsp:spPr>
        <a:xfrm>
          <a:off x="5479367" y="69585"/>
          <a:ext cx="1954581" cy="117274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/>
            <a:t>記載選民姓名地址的名單</a:t>
          </a:r>
        </a:p>
      </dsp:txBody>
      <dsp:txXfrm>
        <a:off x="5513716" y="103934"/>
        <a:ext cx="1885883" cy="1104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E1D7B-FCB5-4EA7-996F-A8EC1994E39C}">
      <dsp:nvSpPr>
        <dsp:cNvPr id="0" name=""/>
        <dsp:cNvSpPr/>
      </dsp:nvSpPr>
      <dsp:spPr>
        <a:xfrm>
          <a:off x="0" y="662904"/>
          <a:ext cx="2857500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書面、親自</a:t>
          </a:r>
        </a:p>
      </dsp:txBody>
      <dsp:txXfrm>
        <a:off x="0" y="662904"/>
        <a:ext cx="2857500" cy="1714500"/>
      </dsp:txXfrm>
    </dsp:sp>
    <dsp:sp modelId="{BAEC905F-B64B-4247-968E-EA50581BCB12}">
      <dsp:nvSpPr>
        <dsp:cNvPr id="0" name=""/>
        <dsp:cNvSpPr/>
      </dsp:nvSpPr>
      <dsp:spPr>
        <a:xfrm>
          <a:off x="3143250" y="662904"/>
          <a:ext cx="2857500" cy="1714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打檢舉專線</a:t>
          </a:r>
          <a:r>
            <a:rPr lang="en-US" altLang="zh-TW" sz="2500" kern="1200" dirty="0"/>
            <a:t/>
          </a:r>
          <a:br>
            <a:rPr lang="en-US" altLang="zh-TW" sz="2500" kern="1200" dirty="0"/>
          </a:br>
          <a:r>
            <a:rPr lang="zh-TW" altLang="en-US" sz="2500" kern="1200" dirty="0"/>
            <a:t>寄電子郵件</a:t>
          </a:r>
        </a:p>
      </dsp:txBody>
      <dsp:txXfrm>
        <a:off x="3143250" y="662904"/>
        <a:ext cx="2857500" cy="1714500"/>
      </dsp:txXfrm>
    </dsp:sp>
    <dsp:sp modelId="{1F73D43A-BEE6-4459-8E84-06AEDB44BC38}">
      <dsp:nvSpPr>
        <dsp:cNvPr id="0" name=""/>
        <dsp:cNvSpPr/>
      </dsp:nvSpPr>
      <dsp:spPr>
        <a:xfrm>
          <a:off x="6286500" y="662904"/>
          <a:ext cx="2857500" cy="1714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地檢署</a:t>
          </a:r>
          <a:r>
            <a:rPr lang="en-US" altLang="zh-TW" sz="2500" kern="1200" dirty="0"/>
            <a:t/>
          </a:r>
          <a:br>
            <a:rPr lang="en-US" altLang="zh-TW" sz="2500" kern="1200" dirty="0"/>
          </a:br>
          <a:r>
            <a:rPr lang="zh-TW" altLang="en-US" sz="2500" kern="1200" dirty="0"/>
            <a:t>警察局</a:t>
          </a:r>
          <a:r>
            <a:rPr lang="en-US" altLang="zh-TW" sz="2500" kern="1200" dirty="0"/>
            <a:t/>
          </a:r>
          <a:br>
            <a:rPr lang="en-US" altLang="zh-TW" sz="2500" kern="1200" dirty="0"/>
          </a:br>
          <a:r>
            <a:rPr lang="zh-TW" altLang="en-US" sz="2500" kern="1200" dirty="0"/>
            <a:t>調查站</a:t>
          </a:r>
        </a:p>
      </dsp:txBody>
      <dsp:txXfrm>
        <a:off x="6286500" y="662904"/>
        <a:ext cx="2857500" cy="1714500"/>
      </dsp:txXfrm>
    </dsp:sp>
    <dsp:sp modelId="{A9ACD835-84BE-45CC-BCB9-AB25A708F1C8}">
      <dsp:nvSpPr>
        <dsp:cNvPr id="0" name=""/>
        <dsp:cNvSpPr/>
      </dsp:nvSpPr>
      <dsp:spPr>
        <a:xfrm>
          <a:off x="1456696" y="2506526"/>
          <a:ext cx="3115303" cy="1669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檢舉專線</a:t>
          </a:r>
          <a:r>
            <a:rPr lang="en-US" altLang="zh-TW" sz="2500" kern="1200" dirty="0"/>
            <a:t/>
          </a:r>
          <a:br>
            <a:rPr lang="en-US" altLang="zh-TW" sz="2500" kern="1200" dirty="0"/>
          </a:br>
          <a:r>
            <a:rPr lang="en-US" altLang="zh-TW" sz="2500" kern="1200" dirty="0"/>
            <a:t>0800-024-099</a:t>
          </a:r>
          <a:br>
            <a:rPr lang="en-US" altLang="zh-TW" sz="2500" kern="1200" dirty="0"/>
          </a:br>
          <a:r>
            <a:rPr lang="en-US" altLang="zh-TW" sz="2500" kern="1200" dirty="0"/>
            <a:t>(</a:t>
          </a:r>
          <a:r>
            <a:rPr lang="zh-TW" altLang="zh-TW" sz="2500" kern="1200" dirty="0"/>
            <a:t>撥通後按</a:t>
          </a:r>
          <a:r>
            <a:rPr lang="en-US" altLang="zh-TW" sz="2500" kern="1200" dirty="0"/>
            <a:t>4)</a:t>
          </a:r>
          <a:endParaRPr lang="zh-TW" altLang="en-US" sz="2500" kern="1200" dirty="0"/>
        </a:p>
      </dsp:txBody>
      <dsp:txXfrm>
        <a:off x="1456696" y="2506526"/>
        <a:ext cx="3115303" cy="1669940"/>
      </dsp:txXfrm>
    </dsp:sp>
    <dsp:sp modelId="{98D6401B-F141-4411-BF90-AEE2FB2E4AAC}">
      <dsp:nvSpPr>
        <dsp:cNvPr id="0" name=""/>
        <dsp:cNvSpPr/>
      </dsp:nvSpPr>
      <dsp:spPr>
        <a:xfrm>
          <a:off x="4850806" y="2484246"/>
          <a:ext cx="2857500" cy="1714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>
              <a:solidFill>
                <a:schemeClr val="bg1"/>
              </a:solidFill>
            </a:rPr>
            <a:t>查察賄選及</a:t>
          </a:r>
          <a:r>
            <a:rPr lang="zh-TW" altLang="en-US" sz="2500" kern="1200" dirty="0" smtClean="0">
              <a:solidFill>
                <a:schemeClr val="bg1"/>
              </a:solidFill>
            </a:rPr>
            <a:t>暴力</a:t>
          </a:r>
          <a:endParaRPr lang="en-US" altLang="zh-TW" sz="2500" kern="1200" dirty="0" smtClean="0">
            <a:solidFill>
              <a:schemeClr val="bg1"/>
            </a:solidFill>
          </a:endParaRPr>
        </a:p>
        <a:p>
          <a:pPr lvl="0" algn="ctr" defTabSz="111125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kern="1200" dirty="0" smtClean="0">
              <a:solidFill>
                <a:schemeClr val="bg1"/>
              </a:solidFill>
            </a:rPr>
            <a:t>執行小</a:t>
          </a:r>
          <a:r>
            <a:rPr lang="zh-TW" altLang="en-US" sz="2500" kern="1200" dirty="0" smtClean="0">
              <a:solidFill>
                <a:schemeClr val="bg1"/>
              </a:solidFill>
            </a:rPr>
            <a:t>組</a:t>
          </a:r>
          <a:endParaRPr lang="en-US" altLang="zh-TW" sz="2500" kern="1200" dirty="0" smtClean="0">
            <a:solidFill>
              <a:schemeClr val="bg1"/>
            </a:solidFill>
          </a:endParaRPr>
        </a:p>
        <a:p>
          <a:pPr lvl="0" algn="ctr" defTabSz="111125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kern="1200" dirty="0" smtClean="0"/>
            <a:t>0800-024-099</a:t>
          </a:r>
          <a:r>
            <a:rPr lang="zh-TW" altLang="en-US" sz="2500" kern="1200" dirty="0"/>
            <a:t>或</a:t>
          </a:r>
          <a:r>
            <a:rPr lang="en-US" altLang="zh-TW" sz="2500" kern="1200" dirty="0"/>
            <a:t>6119352</a:t>
          </a:r>
          <a:endParaRPr lang="zh-TW" altLang="en-US" sz="2500" kern="1200" dirty="0"/>
        </a:p>
      </dsp:txBody>
      <dsp:txXfrm>
        <a:off x="4850806" y="2484246"/>
        <a:ext cx="2857500" cy="17145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065C5-C3A5-4A14-AF20-6B0F6AAF0221}">
      <dsp:nvSpPr>
        <dsp:cNvPr id="0" name=""/>
        <dsp:cNvSpPr/>
      </dsp:nvSpPr>
      <dsp:spPr>
        <a:xfrm>
          <a:off x="576088" y="0"/>
          <a:ext cx="6995160" cy="481399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E3B85-3A7E-4B02-8189-05CAA6A2BC65}">
      <dsp:nvSpPr>
        <dsp:cNvPr id="0" name=""/>
        <dsp:cNvSpPr/>
      </dsp:nvSpPr>
      <dsp:spPr>
        <a:xfrm>
          <a:off x="0" y="1444198"/>
          <a:ext cx="2468880" cy="19255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微軟正黑體" pitchFamily="34" charset="-120"/>
              <a:ea typeface="微軟正黑體" pitchFamily="34" charset="-120"/>
            </a:rPr>
            <a:t>檢舉過程保密</a:t>
          </a:r>
        </a:p>
      </dsp:txBody>
      <dsp:txXfrm>
        <a:off x="94000" y="1538198"/>
        <a:ext cx="2280880" cy="1737598"/>
      </dsp:txXfrm>
    </dsp:sp>
    <dsp:sp modelId="{71F0CAE8-D8B5-4206-BC2B-96FDDDF2DE1B}">
      <dsp:nvSpPr>
        <dsp:cNvPr id="0" name=""/>
        <dsp:cNvSpPr/>
      </dsp:nvSpPr>
      <dsp:spPr>
        <a:xfrm>
          <a:off x="2880359" y="1444198"/>
          <a:ext cx="2468880" cy="1925598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kern="1200" dirty="0">
              <a:latin typeface="微軟正黑體" pitchFamily="34" charset="-120"/>
              <a:ea typeface="微軟正黑體" pitchFamily="34" charset="-120"/>
            </a:rPr>
            <a:t>身份資料保密</a:t>
          </a:r>
        </a:p>
      </dsp:txBody>
      <dsp:txXfrm>
        <a:off x="2974359" y="1538198"/>
        <a:ext cx="2280880" cy="1737598"/>
      </dsp:txXfrm>
    </dsp:sp>
    <dsp:sp modelId="{5C940EE6-FE6E-4B5D-94F1-8644A447E229}">
      <dsp:nvSpPr>
        <dsp:cNvPr id="0" name=""/>
        <dsp:cNvSpPr/>
      </dsp:nvSpPr>
      <dsp:spPr>
        <a:xfrm>
          <a:off x="5760720" y="1444198"/>
          <a:ext cx="2468880" cy="192559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微軟正黑體" pitchFamily="34" charset="-120"/>
              <a:ea typeface="微軟正黑體" pitchFamily="34" charset="-120"/>
            </a:rPr>
            <a:t>獎金領取流程保密</a:t>
          </a:r>
        </a:p>
      </dsp:txBody>
      <dsp:txXfrm>
        <a:off x="5854720" y="1538198"/>
        <a:ext cx="2280880" cy="17375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4698D-CC95-4E07-A4CD-460282DC5D2A}">
      <dsp:nvSpPr>
        <dsp:cNvPr id="0" name=""/>
        <dsp:cNvSpPr/>
      </dsp:nvSpPr>
      <dsp:spPr>
        <a:xfrm>
          <a:off x="0" y="5144"/>
          <a:ext cx="8229600" cy="6901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/>
            <a:t>檢舉賄選</a:t>
          </a:r>
        </a:p>
      </dsp:txBody>
      <dsp:txXfrm>
        <a:off x="33690" y="38834"/>
        <a:ext cx="8162220" cy="622773"/>
      </dsp:txXfrm>
    </dsp:sp>
    <dsp:sp modelId="{44DC5491-07E8-4869-9C62-64D2E78C6CE2}">
      <dsp:nvSpPr>
        <dsp:cNvPr id="0" name=""/>
        <dsp:cNvSpPr/>
      </dsp:nvSpPr>
      <dsp:spPr>
        <a:xfrm>
          <a:off x="0" y="695298"/>
          <a:ext cx="8229600" cy="75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zh-TW" sz="1700" kern="1200" dirty="0"/>
            <a:t>因為你的檢舉而查到買票、賣票賄選案件時，可以領取獎金。不管是電話檢舉，或直接向檢察官、調查官、警察檢舉都可以</a:t>
          </a:r>
          <a:endParaRPr lang="zh-TW" altLang="en-US" sz="1700" kern="1200" dirty="0"/>
        </a:p>
      </dsp:txBody>
      <dsp:txXfrm>
        <a:off x="0" y="695298"/>
        <a:ext cx="8229600" cy="751410"/>
      </dsp:txXfrm>
    </dsp:sp>
    <dsp:sp modelId="{AC72D337-BF0C-4464-B71C-65F26C121165}">
      <dsp:nvSpPr>
        <dsp:cNvPr id="0" name=""/>
        <dsp:cNvSpPr/>
      </dsp:nvSpPr>
      <dsp:spPr>
        <a:xfrm>
          <a:off x="0" y="1446708"/>
          <a:ext cx="8229600" cy="69015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/>
            <a:t>共同檢舉</a:t>
          </a:r>
        </a:p>
      </dsp:txBody>
      <dsp:txXfrm>
        <a:off x="33690" y="1480398"/>
        <a:ext cx="8162220" cy="622773"/>
      </dsp:txXfrm>
    </dsp:sp>
    <dsp:sp modelId="{5E50AC42-1861-46B9-B3C7-E190593A12CE}">
      <dsp:nvSpPr>
        <dsp:cNvPr id="0" name=""/>
        <dsp:cNvSpPr/>
      </dsp:nvSpPr>
      <dsp:spPr>
        <a:xfrm>
          <a:off x="0" y="2136862"/>
          <a:ext cx="8229600" cy="39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700" kern="1200" dirty="0"/>
            <a:t>數人共同檢舉他人賄選之犯罪而應給與獎金者，其獎金平均分配。</a:t>
          </a:r>
        </a:p>
      </dsp:txBody>
      <dsp:txXfrm>
        <a:off x="0" y="2136862"/>
        <a:ext cx="8229600" cy="398475"/>
      </dsp:txXfrm>
    </dsp:sp>
    <dsp:sp modelId="{260A48CA-34E4-45D4-B5AB-D043BAE2F9F7}">
      <dsp:nvSpPr>
        <dsp:cNvPr id="0" name=""/>
        <dsp:cNvSpPr/>
      </dsp:nvSpPr>
      <dsp:spPr>
        <a:xfrm>
          <a:off x="0" y="2535337"/>
          <a:ext cx="8229600" cy="69015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200" kern="1200" dirty="0"/>
            <a:t>獎金有多少</a:t>
          </a:r>
          <a:endParaRPr lang="zh-TW" altLang="en-US" sz="2200" kern="1200" dirty="0"/>
        </a:p>
      </dsp:txBody>
      <dsp:txXfrm>
        <a:off x="33690" y="2569027"/>
        <a:ext cx="8162220" cy="622773"/>
      </dsp:txXfrm>
    </dsp:sp>
    <dsp:sp modelId="{C666C7ED-55C7-47E9-8A50-4F803CB61C77}">
      <dsp:nvSpPr>
        <dsp:cNvPr id="0" name=""/>
        <dsp:cNvSpPr/>
      </dsp:nvSpPr>
      <dsp:spPr>
        <a:xfrm>
          <a:off x="0" y="3225491"/>
          <a:ext cx="8229600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700" kern="1200" dirty="0" smtClean="0"/>
            <a:t>檢舉賄選</a:t>
          </a:r>
          <a:r>
            <a:rPr lang="zh-TW" altLang="zh-TW" sz="1700" kern="1200" dirty="0" smtClean="0"/>
            <a:t>最少</a:t>
          </a:r>
          <a:r>
            <a:rPr lang="en-US" altLang="zh-TW" sz="1700" kern="1200" dirty="0"/>
            <a:t>50</a:t>
          </a:r>
          <a:r>
            <a:rPr lang="zh-TW" altLang="zh-TW" sz="1700" kern="1200" dirty="0"/>
            <a:t>萬元，最高</a:t>
          </a:r>
          <a:r>
            <a:rPr lang="en-US" altLang="zh-TW" sz="1700" kern="1200" dirty="0"/>
            <a:t>1500</a:t>
          </a:r>
          <a:r>
            <a:rPr lang="zh-TW" altLang="zh-TW" sz="1700" kern="1200" dirty="0"/>
            <a:t>萬元，獎金金額多少要看是那一種選舉、是檢舉誰在買票。但無論如何最少都有</a:t>
          </a:r>
          <a:r>
            <a:rPr lang="en-US" altLang="zh-TW" sz="1700" kern="1200" dirty="0"/>
            <a:t>50</a:t>
          </a:r>
          <a:r>
            <a:rPr lang="zh-TW" altLang="zh-TW" sz="1700" kern="1200" dirty="0"/>
            <a:t>萬元。</a:t>
          </a:r>
          <a:endParaRPr lang="zh-TW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700" kern="1200" dirty="0"/>
            <a:t>檢舉境外勢力介入</a:t>
          </a:r>
          <a:r>
            <a:rPr lang="zh-TW" altLang="en-US" sz="1700" kern="1200" dirty="0" smtClean="0"/>
            <a:t>選舉者</a:t>
          </a:r>
          <a:r>
            <a:rPr lang="zh-TW" altLang="en-US" sz="1700" kern="1200" dirty="0" smtClean="0"/>
            <a:t>，最少</a:t>
          </a:r>
          <a:r>
            <a:rPr lang="en-US" altLang="zh-TW" sz="1700" kern="1200" dirty="0" smtClean="0"/>
            <a:t>100</a:t>
          </a:r>
          <a:r>
            <a:rPr lang="zh-TW" altLang="en-US" sz="1700" kern="1200" dirty="0" smtClean="0"/>
            <a:t>萬元、最高</a:t>
          </a:r>
          <a:r>
            <a:rPr lang="en-US" altLang="zh-TW" sz="1700" kern="1200" dirty="0"/>
            <a:t>2000</a:t>
          </a:r>
          <a:r>
            <a:rPr lang="zh-TW" altLang="en-US" sz="1700" kern="1200" dirty="0"/>
            <a:t>萬</a:t>
          </a:r>
          <a:r>
            <a:rPr lang="zh-TW" altLang="en-US" sz="1700" kern="1200" dirty="0" smtClean="0"/>
            <a:t>元。</a:t>
          </a:r>
          <a:endParaRPr lang="zh-TW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700" kern="1200" dirty="0" smtClean="0"/>
            <a:t>檢舉</a:t>
          </a:r>
          <a:r>
            <a:rPr lang="zh-TW" altLang="en-US" sz="1700" kern="1200" dirty="0"/>
            <a:t>賭盤獎金介</a:t>
          </a:r>
          <a:r>
            <a:rPr lang="zh-TW" altLang="en-US" sz="1700" kern="1200" dirty="0" smtClean="0"/>
            <a:t>選舉者</a:t>
          </a:r>
          <a:r>
            <a:rPr lang="zh-TW" altLang="en-US" sz="1700" kern="1200" dirty="0" smtClean="0"/>
            <a:t>，最少</a:t>
          </a:r>
          <a:r>
            <a:rPr lang="en-US" altLang="zh-TW" sz="1700" kern="1200" dirty="0" smtClean="0"/>
            <a:t>5</a:t>
          </a:r>
          <a:r>
            <a:rPr lang="zh-TW" altLang="en-US" sz="1700" kern="1200" dirty="0" smtClean="0"/>
            <a:t>萬、最高</a:t>
          </a:r>
          <a:r>
            <a:rPr lang="en-US" altLang="zh-TW" sz="1700" kern="1200" dirty="0" smtClean="0"/>
            <a:t>500</a:t>
          </a:r>
          <a:r>
            <a:rPr lang="zh-TW" altLang="en-US" sz="1700" kern="1200" dirty="0" smtClean="0"/>
            <a:t>萬元。</a:t>
          </a:r>
          <a:endParaRPr lang="zh-TW" altLang="en-US" sz="1700" kern="1200" dirty="0"/>
        </a:p>
      </dsp:txBody>
      <dsp:txXfrm>
        <a:off x="0" y="3225491"/>
        <a:ext cx="8229600" cy="15939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3C4AD-8697-473C-BEFE-1A43B9753F6A}">
      <dsp:nvSpPr>
        <dsp:cNvPr id="0" name=""/>
        <dsp:cNvSpPr/>
      </dsp:nvSpPr>
      <dsp:spPr>
        <a:xfrm>
          <a:off x="161283" y="2164120"/>
          <a:ext cx="2399510" cy="790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發現賄選行為</a:t>
          </a:r>
        </a:p>
      </dsp:txBody>
      <dsp:txXfrm>
        <a:off x="161283" y="2164120"/>
        <a:ext cx="2399510" cy="790747"/>
      </dsp:txXfrm>
    </dsp:sp>
    <dsp:sp modelId="{D1747CE2-2553-4A6B-AF19-C6E7146D61BB}">
      <dsp:nvSpPr>
        <dsp:cNvPr id="0" name=""/>
        <dsp:cNvSpPr/>
      </dsp:nvSpPr>
      <dsp:spPr>
        <a:xfrm>
          <a:off x="158556" y="1923624"/>
          <a:ext cx="190870" cy="190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3AB91-7DD7-4F3E-8179-374B0A7A6559}">
      <dsp:nvSpPr>
        <dsp:cNvPr id="0" name=""/>
        <dsp:cNvSpPr/>
      </dsp:nvSpPr>
      <dsp:spPr>
        <a:xfrm>
          <a:off x="292165" y="1656405"/>
          <a:ext cx="190870" cy="190870"/>
        </a:xfrm>
        <a:prstGeom prst="ellipse">
          <a:avLst/>
        </a:prstGeom>
        <a:solidFill>
          <a:schemeClr val="accent2">
            <a:hueOff val="260084"/>
            <a:satOff val="-324"/>
            <a:lumOff val="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D77C3-0465-4A0C-80E7-BD8D426CB0FC}">
      <dsp:nvSpPr>
        <dsp:cNvPr id="0" name=""/>
        <dsp:cNvSpPr/>
      </dsp:nvSpPr>
      <dsp:spPr>
        <a:xfrm>
          <a:off x="612827" y="1709849"/>
          <a:ext cx="299938" cy="299938"/>
        </a:xfrm>
        <a:prstGeom prst="ellipse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03909-C915-4931-996B-313906A962E6}">
      <dsp:nvSpPr>
        <dsp:cNvPr id="0" name=""/>
        <dsp:cNvSpPr/>
      </dsp:nvSpPr>
      <dsp:spPr>
        <a:xfrm>
          <a:off x="880045" y="1415909"/>
          <a:ext cx="190870" cy="190870"/>
        </a:xfrm>
        <a:prstGeom prst="ellipse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F606C-6357-42B7-805B-D2080F81B29C}">
      <dsp:nvSpPr>
        <dsp:cNvPr id="0" name=""/>
        <dsp:cNvSpPr/>
      </dsp:nvSpPr>
      <dsp:spPr>
        <a:xfrm>
          <a:off x="1227429" y="1309022"/>
          <a:ext cx="190870" cy="190870"/>
        </a:xfrm>
        <a:prstGeom prst="ellipse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B44A0-F095-4731-ACB6-C9402F0EF12E}">
      <dsp:nvSpPr>
        <dsp:cNvPr id="0" name=""/>
        <dsp:cNvSpPr/>
      </dsp:nvSpPr>
      <dsp:spPr>
        <a:xfrm>
          <a:off x="1654978" y="1496074"/>
          <a:ext cx="190870" cy="190870"/>
        </a:xfrm>
        <a:prstGeom prst="ellipse">
          <a:avLst/>
        </a:prstGeom>
        <a:solidFill>
          <a:schemeClr val="accent2">
            <a:hueOff val="1300422"/>
            <a:satOff val="-1622"/>
            <a:lumOff val="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FA95B-43E5-48C5-9BBE-12EFC3E7F939}">
      <dsp:nvSpPr>
        <dsp:cNvPr id="0" name=""/>
        <dsp:cNvSpPr/>
      </dsp:nvSpPr>
      <dsp:spPr>
        <a:xfrm>
          <a:off x="1922197" y="1629683"/>
          <a:ext cx="299938" cy="299938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D289A-D33C-4694-BC12-9F4AA2F12EE6}">
      <dsp:nvSpPr>
        <dsp:cNvPr id="0" name=""/>
        <dsp:cNvSpPr/>
      </dsp:nvSpPr>
      <dsp:spPr>
        <a:xfrm>
          <a:off x="2296302" y="1923624"/>
          <a:ext cx="190870" cy="190870"/>
        </a:xfrm>
        <a:prstGeom prst="ellipse">
          <a:avLst/>
        </a:prstGeom>
        <a:solidFill>
          <a:schemeClr val="accent2">
            <a:hueOff val="1820591"/>
            <a:satOff val="-2271"/>
            <a:lumOff val="5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58E84-B68A-437A-A874-8804030CDF89}">
      <dsp:nvSpPr>
        <dsp:cNvPr id="0" name=""/>
        <dsp:cNvSpPr/>
      </dsp:nvSpPr>
      <dsp:spPr>
        <a:xfrm>
          <a:off x="2456633" y="2217564"/>
          <a:ext cx="190870" cy="190870"/>
        </a:xfrm>
        <a:prstGeom prst="ellipse">
          <a:avLst/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EFE76-5283-4C80-963C-3A6B06B07F45}">
      <dsp:nvSpPr>
        <dsp:cNvPr id="0" name=""/>
        <dsp:cNvSpPr/>
      </dsp:nvSpPr>
      <dsp:spPr>
        <a:xfrm>
          <a:off x="1067098" y="1656405"/>
          <a:ext cx="490809" cy="490809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ADDF0-1295-4B6C-9F5C-DABEDEDA4893}">
      <dsp:nvSpPr>
        <dsp:cNvPr id="0" name=""/>
        <dsp:cNvSpPr/>
      </dsp:nvSpPr>
      <dsp:spPr>
        <a:xfrm>
          <a:off x="24947" y="2671835"/>
          <a:ext cx="190870" cy="190870"/>
        </a:xfrm>
        <a:prstGeom prst="ellipse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0AEB-B3E4-4D11-8B17-4960BCAEC9E0}">
      <dsp:nvSpPr>
        <dsp:cNvPr id="0" name=""/>
        <dsp:cNvSpPr/>
      </dsp:nvSpPr>
      <dsp:spPr>
        <a:xfrm>
          <a:off x="185278" y="2912331"/>
          <a:ext cx="299938" cy="299938"/>
        </a:xfrm>
        <a:prstGeom prst="ellipse">
          <a:avLst/>
        </a:prstGeom>
        <a:solidFill>
          <a:schemeClr val="accent2">
            <a:hueOff val="2860928"/>
            <a:satOff val="-3568"/>
            <a:lumOff val="8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9FD57-778F-465E-896B-1ABED0B2DB32}">
      <dsp:nvSpPr>
        <dsp:cNvPr id="0" name=""/>
        <dsp:cNvSpPr/>
      </dsp:nvSpPr>
      <dsp:spPr>
        <a:xfrm>
          <a:off x="586105" y="3126106"/>
          <a:ext cx="436274" cy="436274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2E74A-765D-4849-9DE0-D497702E5A25}">
      <dsp:nvSpPr>
        <dsp:cNvPr id="0" name=""/>
        <dsp:cNvSpPr/>
      </dsp:nvSpPr>
      <dsp:spPr>
        <a:xfrm>
          <a:off x="1147264" y="3473489"/>
          <a:ext cx="190870" cy="190870"/>
        </a:xfrm>
        <a:prstGeom prst="ellipse">
          <a:avLst/>
        </a:prstGeom>
        <a:solidFill>
          <a:schemeClr val="accent2">
            <a:hueOff val="3381097"/>
            <a:satOff val="-4217"/>
            <a:lumOff val="9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98FED-A242-4DFC-B7B4-961C89F04DB1}">
      <dsp:nvSpPr>
        <dsp:cNvPr id="0" name=""/>
        <dsp:cNvSpPr/>
      </dsp:nvSpPr>
      <dsp:spPr>
        <a:xfrm>
          <a:off x="1254151" y="3126106"/>
          <a:ext cx="299938" cy="299938"/>
        </a:xfrm>
        <a:prstGeom prst="ellipse">
          <a:avLst/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187F6-AB32-49FC-8AE7-197A3CE3CAF8}">
      <dsp:nvSpPr>
        <dsp:cNvPr id="0" name=""/>
        <dsp:cNvSpPr/>
      </dsp:nvSpPr>
      <dsp:spPr>
        <a:xfrm>
          <a:off x="1521369" y="3500211"/>
          <a:ext cx="190870" cy="190870"/>
        </a:xfrm>
        <a:prstGeom prst="ellipse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BF2BF-1B7A-4EDD-AC6C-203D9144F1AC}">
      <dsp:nvSpPr>
        <dsp:cNvPr id="0" name=""/>
        <dsp:cNvSpPr/>
      </dsp:nvSpPr>
      <dsp:spPr>
        <a:xfrm>
          <a:off x="1761866" y="3072662"/>
          <a:ext cx="436274" cy="436274"/>
        </a:xfrm>
        <a:prstGeom prst="ellipse">
          <a:avLst/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8500D-E109-4FD1-80AD-8CD030B00422}">
      <dsp:nvSpPr>
        <dsp:cNvPr id="0" name=""/>
        <dsp:cNvSpPr/>
      </dsp:nvSpPr>
      <dsp:spPr>
        <a:xfrm>
          <a:off x="2349746" y="2965775"/>
          <a:ext cx="299938" cy="299938"/>
        </a:xfrm>
        <a:prstGeom prst="ellipse">
          <a:avLst/>
        </a:prstGeom>
        <a:solidFill>
          <a:schemeClr val="accent2">
            <a:hueOff val="4421434"/>
            <a:satOff val="-5515"/>
            <a:lumOff val="12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4E9D3-FB35-417D-91FB-03CA22179624}">
      <dsp:nvSpPr>
        <dsp:cNvPr id="0" name=""/>
        <dsp:cNvSpPr/>
      </dsp:nvSpPr>
      <dsp:spPr>
        <a:xfrm>
          <a:off x="2649685" y="1709405"/>
          <a:ext cx="880877" cy="1681691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2950A-4255-4CFB-B982-FA0AF384A64B}">
      <dsp:nvSpPr>
        <dsp:cNvPr id="0" name=""/>
        <dsp:cNvSpPr/>
      </dsp:nvSpPr>
      <dsp:spPr>
        <a:xfrm>
          <a:off x="3530562" y="1710221"/>
          <a:ext cx="2402393" cy="1681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/>
            <a:t>檢察官</a:t>
          </a:r>
          <a:r>
            <a:rPr lang="en-US" altLang="zh-TW" sz="2600" kern="1200" dirty="0"/>
            <a:t/>
          </a:r>
          <a:br>
            <a:rPr lang="en-US" altLang="zh-TW" sz="2600" kern="1200" dirty="0"/>
          </a:br>
          <a:r>
            <a:rPr lang="zh-TW" altLang="en-US" sz="2600" kern="1200" dirty="0"/>
            <a:t>選舉委員會</a:t>
          </a:r>
          <a:r>
            <a:rPr lang="en-US" altLang="zh-TW" sz="2600" kern="1200" dirty="0"/>
            <a:t/>
          </a:r>
          <a:br>
            <a:rPr lang="en-US" altLang="zh-TW" sz="2600" kern="1200" dirty="0"/>
          </a:br>
          <a:r>
            <a:rPr lang="zh-TW" altLang="en-US" sz="3600" kern="1200" dirty="0">
              <a:solidFill>
                <a:srgbClr val="C00000"/>
              </a:solidFill>
            </a:rPr>
            <a:t>起訴</a:t>
          </a:r>
          <a:endParaRPr lang="en-US" altLang="zh-TW" sz="3600" kern="1200" dirty="0">
            <a:solidFill>
              <a:srgbClr val="C00000"/>
            </a:solidFill>
          </a:endParaRPr>
        </a:p>
      </dsp:txBody>
      <dsp:txXfrm>
        <a:off x="3530562" y="1710221"/>
        <a:ext cx="2402393" cy="1681675"/>
      </dsp:txXfrm>
    </dsp:sp>
    <dsp:sp modelId="{4D8D17A8-5EB1-40D5-B717-4B2EF9D4AE4E}">
      <dsp:nvSpPr>
        <dsp:cNvPr id="0" name=""/>
        <dsp:cNvSpPr/>
      </dsp:nvSpPr>
      <dsp:spPr>
        <a:xfrm>
          <a:off x="5932956" y="1709405"/>
          <a:ext cx="880877" cy="1681691"/>
        </a:xfrm>
        <a:prstGeom prst="chevron">
          <a:avLst>
            <a:gd name="adj" fmla="val 623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F21D8-70FA-4ACA-9180-E2254813A547}">
      <dsp:nvSpPr>
        <dsp:cNvPr id="0" name=""/>
        <dsp:cNvSpPr/>
      </dsp:nvSpPr>
      <dsp:spPr>
        <a:xfrm>
          <a:off x="6909930" y="1570426"/>
          <a:ext cx="2042034" cy="204203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向法院提</a:t>
          </a:r>
          <a:r>
            <a:rPr lang="en-US" altLang="zh-TW" sz="2800" kern="1200" dirty="0"/>
            <a:t/>
          </a:r>
          <a:br>
            <a:rPr lang="en-US" altLang="zh-TW" sz="2800" kern="1200" dirty="0"/>
          </a:br>
          <a:r>
            <a:rPr lang="zh-TW" alt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當選無效</a:t>
          </a:r>
        </a:p>
      </dsp:txBody>
      <dsp:txXfrm>
        <a:off x="7208979" y="1869475"/>
        <a:ext cx="1443936" cy="14439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CD80B-E489-4F41-A84A-FF5B88140953}">
      <dsp:nvSpPr>
        <dsp:cNvPr id="0" name=""/>
        <dsp:cNvSpPr/>
      </dsp:nvSpPr>
      <dsp:spPr>
        <a:xfrm>
          <a:off x="1054" y="156694"/>
          <a:ext cx="4113738" cy="24682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>
              <a:latin typeface="+mj-ea"/>
              <a:ea typeface="+mj-ea"/>
            </a:rPr>
            <a:t>7.</a:t>
          </a:r>
          <a:r>
            <a:rPr lang="zh-TW" altLang="en-US" sz="2800" kern="1200" dirty="0">
              <a:latin typeface="+mj-ea"/>
              <a:ea typeface="+mj-ea"/>
            </a:rPr>
            <a:t>檢舉賄選ㄧ定要</a:t>
          </a:r>
          <a:r>
            <a:rPr lang="en-US" altLang="zh-TW" sz="2800" kern="1200" dirty="0">
              <a:latin typeface="+mj-ea"/>
              <a:ea typeface="+mj-ea"/>
            </a:rPr>
            <a:t/>
          </a:r>
          <a:br>
            <a:rPr lang="en-US" altLang="zh-TW" sz="2800" kern="1200" dirty="0">
              <a:latin typeface="+mj-ea"/>
              <a:ea typeface="+mj-ea"/>
            </a:rPr>
          </a:br>
          <a:r>
            <a:rPr lang="zh-TW" altLang="en-US" sz="2800" kern="1200" dirty="0">
              <a:latin typeface="+mj-ea"/>
              <a:ea typeface="+mj-ea"/>
            </a:rPr>
            <a:t>親自前往，不能以書面方式檢舉</a:t>
          </a:r>
          <a:r>
            <a:rPr lang="en-US" altLang="zh-TW" sz="2800" kern="1200" dirty="0">
              <a:latin typeface="+mj-ea"/>
              <a:ea typeface="+mj-ea"/>
            </a:rPr>
            <a:t>?</a:t>
          </a:r>
          <a:endParaRPr lang="zh-TW" altLang="en-US" sz="2800" kern="1200" dirty="0"/>
        </a:p>
      </dsp:txBody>
      <dsp:txXfrm>
        <a:off x="1054" y="156694"/>
        <a:ext cx="4113738" cy="2468242"/>
      </dsp:txXfrm>
    </dsp:sp>
    <dsp:sp modelId="{0BE3AE6B-5670-4C1F-BA04-23EE906BD4E4}">
      <dsp:nvSpPr>
        <dsp:cNvPr id="0" name=""/>
        <dsp:cNvSpPr/>
      </dsp:nvSpPr>
      <dsp:spPr>
        <a:xfrm>
          <a:off x="4526166" y="156694"/>
          <a:ext cx="4113738" cy="2468242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>
              <a:latin typeface="+mj-ea"/>
              <a:ea typeface="+mj-ea"/>
            </a:rPr>
            <a:t>8.</a:t>
          </a:r>
          <a:r>
            <a:rPr lang="zh-TW" altLang="en-US" sz="2800" kern="1200" dirty="0">
              <a:latin typeface="+mj-ea"/>
              <a:ea typeface="+mj-ea"/>
            </a:rPr>
            <a:t>候選人以提供你</a:t>
          </a:r>
          <a:r>
            <a:rPr lang="en-US" altLang="zh-TW" sz="2800" kern="1200" dirty="0">
              <a:latin typeface="+mj-ea"/>
              <a:ea typeface="+mj-ea"/>
            </a:rPr>
            <a:t/>
          </a:r>
          <a:br>
            <a:rPr lang="en-US" altLang="zh-TW" sz="2800" kern="1200" dirty="0">
              <a:latin typeface="+mj-ea"/>
              <a:ea typeface="+mj-ea"/>
            </a:rPr>
          </a:br>
          <a:r>
            <a:rPr lang="zh-TW" alt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交通費用</a:t>
          </a:r>
          <a:r>
            <a:rPr lang="zh-TW" altLang="en-US" sz="2800" kern="1200" dirty="0">
              <a:latin typeface="+mj-ea"/>
              <a:ea typeface="+mj-ea"/>
            </a:rPr>
            <a:t>，請你投票支持特定候選人算賄選</a:t>
          </a:r>
          <a:r>
            <a:rPr lang="en-US" altLang="zh-TW" sz="2800" kern="1200" dirty="0">
              <a:latin typeface="+mj-ea"/>
              <a:ea typeface="+mj-ea"/>
            </a:rPr>
            <a:t>?</a:t>
          </a:r>
          <a:endParaRPr lang="zh-TW" altLang="en-US" sz="2800" kern="1200" dirty="0"/>
        </a:p>
      </dsp:txBody>
      <dsp:txXfrm>
        <a:off x="4526166" y="156694"/>
        <a:ext cx="4113738" cy="2468242"/>
      </dsp:txXfrm>
    </dsp:sp>
    <dsp:sp modelId="{F32068B7-B78C-4E14-A001-96065E22A89E}">
      <dsp:nvSpPr>
        <dsp:cNvPr id="0" name=""/>
        <dsp:cNvSpPr/>
      </dsp:nvSpPr>
      <dsp:spPr>
        <a:xfrm>
          <a:off x="1054" y="3036310"/>
          <a:ext cx="4113738" cy="2468242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2800" b="0" kern="1200" dirty="0">
              <a:latin typeface="+mj-ea"/>
              <a:ea typeface="+mj-ea"/>
            </a:rPr>
            <a:t>9.</a:t>
          </a:r>
          <a:r>
            <a:rPr kumimoji="0" lang="zh-TW" altLang="en-US" sz="2800" b="0" kern="1200" dirty="0">
              <a:latin typeface="+mj-ea"/>
              <a:ea typeface="+mj-ea"/>
            </a:rPr>
            <a:t>檢舉時可以到</a:t>
          </a:r>
          <a:r>
            <a:rPr kumimoji="0" lang="en-US" altLang="zh-TW" sz="2800" b="0" kern="1200" dirty="0">
              <a:latin typeface="+mj-ea"/>
              <a:ea typeface="+mj-ea"/>
            </a:rPr>
            <a:t/>
          </a:r>
          <a:br>
            <a:rPr kumimoji="0" lang="en-US" altLang="zh-TW" sz="2800" b="0" kern="1200" dirty="0">
              <a:latin typeface="+mj-ea"/>
              <a:ea typeface="+mj-ea"/>
            </a:rPr>
          </a:br>
          <a:r>
            <a:rPr kumimoji="0" lang="zh-TW" altLang="en-US" sz="2800" b="0" kern="1200" dirty="0">
              <a:latin typeface="+mj-ea"/>
              <a:ea typeface="+mj-ea"/>
            </a:rPr>
            <a:t>哪些單位檢舉？</a:t>
          </a:r>
          <a:endParaRPr lang="zh-TW" altLang="en-US" sz="2800" b="0" kern="1200" dirty="0"/>
        </a:p>
      </dsp:txBody>
      <dsp:txXfrm>
        <a:off x="1054" y="3036310"/>
        <a:ext cx="4113738" cy="2468242"/>
      </dsp:txXfrm>
    </dsp:sp>
    <dsp:sp modelId="{ADC688F7-E429-4CBD-AD8E-90C0E58B0939}">
      <dsp:nvSpPr>
        <dsp:cNvPr id="0" name=""/>
        <dsp:cNvSpPr/>
      </dsp:nvSpPr>
      <dsp:spPr>
        <a:xfrm>
          <a:off x="4526166" y="3036310"/>
          <a:ext cx="4113738" cy="246824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>
              <a:latin typeface="+mj-ea"/>
              <a:ea typeface="+mj-ea"/>
            </a:rPr>
            <a:t>10.</a:t>
          </a:r>
          <a:r>
            <a:rPr lang="zh-TW" altLang="en-US" sz="2800" kern="1200" dirty="0">
              <a:latin typeface="+mj-ea"/>
              <a:ea typeface="+mj-ea"/>
            </a:rPr>
            <a:t>選舉人因為投票而損失做工的收入，可以向候選人拿</a:t>
          </a:r>
          <a:r>
            <a:rPr lang="en-US" altLang="zh-TW" sz="2800" kern="1200" dirty="0">
              <a:latin typeface="+mj-ea"/>
              <a:ea typeface="+mj-ea"/>
            </a:rPr>
            <a:t>《</a:t>
          </a:r>
          <a:r>
            <a:rPr lang="zh-TW" alt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走路的工錢</a:t>
          </a:r>
          <a:r>
            <a:rPr lang="en-US" altLang="zh-TW" sz="2800" kern="1200" dirty="0">
              <a:latin typeface="+mj-ea"/>
              <a:ea typeface="+mj-ea"/>
            </a:rPr>
            <a:t>》</a:t>
          </a:r>
          <a:r>
            <a:rPr lang="zh-TW" altLang="en-US" sz="2800" kern="1200" dirty="0">
              <a:latin typeface="+mj-ea"/>
              <a:ea typeface="+mj-ea"/>
            </a:rPr>
            <a:t>以補貼損失</a:t>
          </a:r>
          <a:r>
            <a:rPr lang="en-US" altLang="zh-TW" sz="2800" kern="1200" dirty="0">
              <a:latin typeface="+mj-ea"/>
              <a:ea typeface="+mj-ea"/>
            </a:rPr>
            <a:t>?</a:t>
          </a:r>
          <a:endParaRPr lang="zh-TW" altLang="en-US" sz="2800" b="0" kern="1200" dirty="0"/>
        </a:p>
      </dsp:txBody>
      <dsp:txXfrm>
        <a:off x="4526166" y="3036310"/>
        <a:ext cx="4113738" cy="2468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C7BF-3D42-4E50-A16E-46437FD704A2}">
      <dsp:nvSpPr>
        <dsp:cNvPr id="0" name=""/>
        <dsp:cNvSpPr/>
      </dsp:nvSpPr>
      <dsp:spPr>
        <a:xfrm>
          <a:off x="2571" y="266296"/>
          <a:ext cx="250745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1900" b="1" i="0" u="none" kern="1200" baseline="0" dirty="0"/>
            <a:t>現金財物 </a:t>
          </a:r>
          <a:endParaRPr lang="zh-TW" altLang="en-US" sz="1900" kern="1200" dirty="0"/>
        </a:p>
      </dsp:txBody>
      <dsp:txXfrm>
        <a:off x="2571" y="266296"/>
        <a:ext cx="2507456" cy="547200"/>
      </dsp:txXfrm>
    </dsp:sp>
    <dsp:sp modelId="{28689668-94AA-490B-A311-1B394A526918}">
      <dsp:nvSpPr>
        <dsp:cNvPr id="0" name=""/>
        <dsp:cNvSpPr/>
      </dsp:nvSpPr>
      <dsp:spPr>
        <a:xfrm>
          <a:off x="2571" y="813496"/>
          <a:ext cx="2507456" cy="15124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9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走路工費、交通費</a:t>
          </a:r>
          <a:endParaRPr lang="zh-TW" altLang="en-US" sz="1900" b="0" kern="1200" dirty="0">
            <a:effectLst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9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茶水費</a:t>
          </a:r>
          <a:endParaRPr lang="zh-TW" altLang="en-US" sz="1900" b="0" kern="1200" dirty="0">
            <a:effectLst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9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現金、禮券、摸彩</a:t>
          </a:r>
          <a:endParaRPr lang="zh-TW" altLang="en-US" sz="1900" b="0" kern="1200" dirty="0">
            <a:effectLst/>
          </a:endParaRPr>
        </a:p>
      </dsp:txBody>
      <dsp:txXfrm>
        <a:off x="2571" y="813496"/>
        <a:ext cx="2507456" cy="1512495"/>
      </dsp:txXfrm>
    </dsp:sp>
    <dsp:sp modelId="{6BE633F9-5EB7-434F-982E-F27E26781DFB}">
      <dsp:nvSpPr>
        <dsp:cNvPr id="0" name=""/>
        <dsp:cNvSpPr/>
      </dsp:nvSpPr>
      <dsp:spPr>
        <a:xfrm>
          <a:off x="2861071" y="266296"/>
          <a:ext cx="250745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1900" b="1" i="0" u="none" kern="1200" baseline="0" dirty="0"/>
            <a:t>物品 </a:t>
          </a:r>
          <a:endParaRPr lang="zh-TW" sz="1900" b="0" i="0" u="none" kern="1200" dirty="0"/>
        </a:p>
      </dsp:txBody>
      <dsp:txXfrm>
        <a:off x="2861071" y="266296"/>
        <a:ext cx="2507456" cy="547200"/>
      </dsp:txXfrm>
    </dsp:sp>
    <dsp:sp modelId="{4C7DB555-3070-4E4D-911B-8446E1215C0E}">
      <dsp:nvSpPr>
        <dsp:cNvPr id="0" name=""/>
        <dsp:cNvSpPr/>
      </dsp:nvSpPr>
      <dsp:spPr>
        <a:xfrm>
          <a:off x="2861071" y="813496"/>
          <a:ext cx="2507456" cy="15124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9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有經濟價值之日常用品</a:t>
          </a:r>
          <a:endParaRPr lang="zh-TW" altLang="en-US" sz="1900" b="0" kern="1200" dirty="0"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zh-TW" sz="19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(</a:t>
          </a:r>
          <a:r>
            <a:rPr kumimoji="1" lang="zh-TW" altLang="en-US" sz="19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超過</a:t>
          </a:r>
          <a:r>
            <a:rPr kumimoji="1" lang="en-US" altLang="zh-TW" sz="19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30</a:t>
          </a:r>
          <a:r>
            <a:rPr kumimoji="1" lang="zh-TW" altLang="en-US" sz="19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元</a:t>
          </a:r>
          <a:r>
            <a:rPr kumimoji="1" lang="en-US" altLang="zh-TW" sz="19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900" b="0" kern="1200" dirty="0">
            <a:effectLst/>
          </a:endParaRPr>
        </a:p>
      </dsp:txBody>
      <dsp:txXfrm>
        <a:off x="2861071" y="813496"/>
        <a:ext cx="2507456" cy="1512495"/>
      </dsp:txXfrm>
    </dsp:sp>
    <dsp:sp modelId="{8B0CD59D-1EA6-4FF9-8A42-0CF0B8895687}">
      <dsp:nvSpPr>
        <dsp:cNvPr id="0" name=""/>
        <dsp:cNvSpPr/>
      </dsp:nvSpPr>
      <dsp:spPr>
        <a:xfrm>
          <a:off x="5719571" y="266296"/>
          <a:ext cx="250745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1900" b="1" i="0" u="none" kern="1200" baseline="0" dirty="0"/>
            <a:t>捐助 </a:t>
          </a:r>
          <a:endParaRPr lang="zh-TW" sz="1900" b="0" i="0" u="none" kern="1200" dirty="0"/>
        </a:p>
      </dsp:txBody>
      <dsp:txXfrm>
        <a:off x="5719571" y="266296"/>
        <a:ext cx="2507456" cy="547200"/>
      </dsp:txXfrm>
    </dsp:sp>
    <dsp:sp modelId="{024B63EB-512F-4C94-B692-798EF8160FB5}">
      <dsp:nvSpPr>
        <dsp:cNvPr id="0" name=""/>
        <dsp:cNvSpPr/>
      </dsp:nvSpPr>
      <dsp:spPr>
        <a:xfrm>
          <a:off x="5719571" y="813496"/>
          <a:ext cx="2507456" cy="15124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9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假借捐助名義，提供廟宇、同鄉會</a:t>
          </a:r>
          <a:endParaRPr lang="zh-TW" sz="1900" b="0" i="0" u="none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9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機構團體經費。</a:t>
          </a:r>
          <a:endParaRPr lang="zh-TW" sz="1900" b="0" i="0" u="none" kern="1200" dirty="0"/>
        </a:p>
      </dsp:txBody>
      <dsp:txXfrm>
        <a:off x="5719571" y="813496"/>
        <a:ext cx="2507456" cy="1512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C7BF-3D42-4E50-A16E-46437FD704A2}">
      <dsp:nvSpPr>
        <dsp:cNvPr id="0" name=""/>
        <dsp:cNvSpPr/>
      </dsp:nvSpPr>
      <dsp:spPr>
        <a:xfrm>
          <a:off x="2571" y="30531"/>
          <a:ext cx="250745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/>
            <a:t>餐飲</a:t>
          </a:r>
        </a:p>
      </dsp:txBody>
      <dsp:txXfrm>
        <a:off x="2571" y="30531"/>
        <a:ext cx="2507456" cy="633600"/>
      </dsp:txXfrm>
    </dsp:sp>
    <dsp:sp modelId="{28689668-94AA-490B-A311-1B394A526918}">
      <dsp:nvSpPr>
        <dsp:cNvPr id="0" name=""/>
        <dsp:cNvSpPr/>
      </dsp:nvSpPr>
      <dsp:spPr>
        <a:xfrm>
          <a:off x="2571" y="664131"/>
          <a:ext cx="2507456" cy="2113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>
              <a:solidFill>
                <a:srgbClr val="0070C0"/>
              </a:solidFill>
              <a:effectLst/>
            </a:rPr>
            <a:t>自負額不符合成本的餐飲</a:t>
          </a:r>
          <a:endParaRPr lang="zh-TW" altLang="en-US" sz="2200" kern="1200" dirty="0">
            <a:solidFill>
              <a:srgbClr val="0070C0"/>
            </a:solidFill>
            <a:effectLst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>
              <a:solidFill>
                <a:srgbClr val="0070C0"/>
              </a:solidFill>
              <a:effectLst/>
            </a:rPr>
            <a:t>免費流水席</a:t>
          </a:r>
          <a:endParaRPr lang="zh-TW" altLang="en-US" sz="2200" kern="1200" dirty="0">
            <a:solidFill>
              <a:srgbClr val="0070C0"/>
            </a:solidFill>
            <a:effectLst/>
          </a:endParaRPr>
        </a:p>
      </dsp:txBody>
      <dsp:txXfrm>
        <a:off x="2571" y="664131"/>
        <a:ext cx="2507456" cy="2113650"/>
      </dsp:txXfrm>
    </dsp:sp>
    <dsp:sp modelId="{6BE633F9-5EB7-434F-982E-F27E26781DFB}">
      <dsp:nvSpPr>
        <dsp:cNvPr id="0" name=""/>
        <dsp:cNvSpPr/>
      </dsp:nvSpPr>
      <dsp:spPr>
        <a:xfrm>
          <a:off x="2861071" y="30531"/>
          <a:ext cx="250745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200" b="1" i="0" u="none" kern="1200" baseline="0" dirty="0"/>
            <a:t> </a:t>
          </a:r>
          <a:r>
            <a:rPr kumimoji="1" lang="zh-TW" altLang="en-US" sz="2200" b="1" i="0" u="none" kern="1200" baseline="0" dirty="0"/>
            <a:t>招待</a:t>
          </a:r>
          <a:endParaRPr lang="zh-TW" sz="2200" b="0" i="0" u="none" kern="1200" dirty="0"/>
        </a:p>
      </dsp:txBody>
      <dsp:txXfrm>
        <a:off x="2861071" y="30531"/>
        <a:ext cx="2507456" cy="633600"/>
      </dsp:txXfrm>
    </dsp:sp>
    <dsp:sp modelId="{4C7DB555-3070-4E4D-911B-8446E1215C0E}">
      <dsp:nvSpPr>
        <dsp:cNvPr id="0" name=""/>
        <dsp:cNvSpPr/>
      </dsp:nvSpPr>
      <dsp:spPr>
        <a:xfrm>
          <a:off x="2861071" y="664131"/>
          <a:ext cx="2507456" cy="2113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2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招待至舞廳、酒廊、歌廳或其他娛樂場所消費。</a:t>
          </a:r>
          <a:endParaRPr lang="zh-TW" altLang="en-US" sz="2200" b="0" kern="1200" dirty="0">
            <a:effectLst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2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提供免費旅遊 </a:t>
          </a:r>
          <a:endParaRPr lang="zh-TW" altLang="en-US" sz="2200" b="0" kern="1200" dirty="0">
            <a:effectLst/>
          </a:endParaRPr>
        </a:p>
      </dsp:txBody>
      <dsp:txXfrm>
        <a:off x="2861071" y="664131"/>
        <a:ext cx="2507456" cy="2113650"/>
      </dsp:txXfrm>
    </dsp:sp>
    <dsp:sp modelId="{8B0CD59D-1EA6-4FF9-8A42-0CF0B8895687}">
      <dsp:nvSpPr>
        <dsp:cNvPr id="0" name=""/>
        <dsp:cNvSpPr/>
      </dsp:nvSpPr>
      <dsp:spPr>
        <a:xfrm>
          <a:off x="5719571" y="30531"/>
          <a:ext cx="250745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200" b="1" i="0" u="none" kern="1200" baseline="0" dirty="0"/>
            <a:t>建設金費</a:t>
          </a:r>
          <a:r>
            <a:rPr kumimoji="1" lang="zh-TW" sz="2200" b="1" i="0" u="none" kern="1200" baseline="0" dirty="0"/>
            <a:t> </a:t>
          </a:r>
          <a:endParaRPr lang="zh-TW" sz="2200" b="0" i="0" u="none" kern="1200" dirty="0"/>
        </a:p>
      </dsp:txBody>
      <dsp:txXfrm>
        <a:off x="5719571" y="30531"/>
        <a:ext cx="2507456" cy="633600"/>
      </dsp:txXfrm>
    </dsp:sp>
    <dsp:sp modelId="{024B63EB-512F-4C94-B692-798EF8160FB5}">
      <dsp:nvSpPr>
        <dsp:cNvPr id="0" name=""/>
        <dsp:cNvSpPr/>
      </dsp:nvSpPr>
      <dsp:spPr>
        <a:xfrm>
          <a:off x="5719571" y="664131"/>
          <a:ext cx="2507456" cy="2113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200" b="0" i="0" u="none" strike="noStrike" kern="1200" cap="none" normalizeH="0" baseline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假借核發經費名義，提供縣市、鄉鎮或村里等地方政府建設經費。 </a:t>
          </a:r>
          <a:endParaRPr lang="zh-TW" sz="2200" b="0" i="0" u="none" kern="1200" dirty="0"/>
        </a:p>
      </dsp:txBody>
      <dsp:txXfrm>
        <a:off x="5719571" y="664131"/>
        <a:ext cx="2507456" cy="2113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C7BF-3D42-4E50-A16E-46437FD704A2}">
      <dsp:nvSpPr>
        <dsp:cNvPr id="0" name=""/>
        <dsp:cNvSpPr/>
      </dsp:nvSpPr>
      <dsp:spPr>
        <a:xfrm>
          <a:off x="2571" y="1541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收購</a:t>
          </a:r>
        </a:p>
      </dsp:txBody>
      <dsp:txXfrm>
        <a:off x="2571" y="1541"/>
        <a:ext cx="2507456" cy="691200"/>
      </dsp:txXfrm>
    </dsp:sp>
    <dsp:sp modelId="{28689668-94AA-490B-A311-1B394A526918}">
      <dsp:nvSpPr>
        <dsp:cNvPr id="0" name=""/>
        <dsp:cNvSpPr/>
      </dsp:nvSpPr>
      <dsp:spPr>
        <a:xfrm>
          <a:off x="2571" y="692741"/>
          <a:ext cx="2507456" cy="1350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solidFill>
                <a:srgbClr val="0070C0"/>
              </a:solidFill>
              <a:effectLst/>
            </a:rPr>
            <a:t>收購身分證</a:t>
          </a:r>
        </a:p>
      </dsp:txBody>
      <dsp:txXfrm>
        <a:off x="2571" y="692741"/>
        <a:ext cx="2507456" cy="1350540"/>
      </dsp:txXfrm>
    </dsp:sp>
    <dsp:sp modelId="{6BE633F9-5EB7-434F-982E-F27E26781DFB}">
      <dsp:nvSpPr>
        <dsp:cNvPr id="0" name=""/>
        <dsp:cNvSpPr/>
      </dsp:nvSpPr>
      <dsp:spPr>
        <a:xfrm>
          <a:off x="2861071" y="1541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kern="1200" baseline="0" dirty="0"/>
            <a:t>免除</a:t>
          </a:r>
          <a:r>
            <a:rPr kumimoji="1" lang="zh-TW" sz="2400" b="1" i="0" u="none" kern="1200" baseline="0" dirty="0"/>
            <a:t> </a:t>
          </a:r>
          <a:endParaRPr lang="zh-TW" sz="2400" b="0" i="0" u="none" kern="1200" dirty="0"/>
        </a:p>
      </dsp:txBody>
      <dsp:txXfrm>
        <a:off x="2861071" y="1541"/>
        <a:ext cx="2507456" cy="691200"/>
      </dsp:txXfrm>
    </dsp:sp>
    <dsp:sp modelId="{4C7DB555-3070-4E4D-911B-8446E1215C0E}">
      <dsp:nvSpPr>
        <dsp:cNvPr id="0" name=""/>
        <dsp:cNvSpPr/>
      </dsp:nvSpPr>
      <dsp:spPr>
        <a:xfrm>
          <a:off x="2861071" y="692741"/>
          <a:ext cx="2507456" cy="1350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solidFill>
                <a:srgbClr val="0070C0"/>
              </a:solidFill>
              <a:effectLst/>
            </a:rPr>
            <a:t>免除債務</a:t>
          </a:r>
        </a:p>
      </dsp:txBody>
      <dsp:txXfrm>
        <a:off x="2861071" y="692741"/>
        <a:ext cx="2507456" cy="1350540"/>
      </dsp:txXfrm>
    </dsp:sp>
    <dsp:sp modelId="{8B0CD59D-1EA6-4FF9-8A42-0CF0B8895687}">
      <dsp:nvSpPr>
        <dsp:cNvPr id="0" name=""/>
        <dsp:cNvSpPr/>
      </dsp:nvSpPr>
      <dsp:spPr>
        <a:xfrm>
          <a:off x="5719571" y="1541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i="0" u="none" kern="1200" baseline="0" dirty="0"/>
            <a:t>代繳</a:t>
          </a:r>
          <a:r>
            <a:rPr kumimoji="1" lang="zh-TW" sz="2400" b="1" i="0" u="none" kern="1200" baseline="0" dirty="0"/>
            <a:t> </a:t>
          </a:r>
          <a:endParaRPr lang="zh-TW" sz="2400" b="0" i="0" u="none" kern="1200" dirty="0"/>
        </a:p>
      </dsp:txBody>
      <dsp:txXfrm>
        <a:off x="5719571" y="1541"/>
        <a:ext cx="2507456" cy="691200"/>
      </dsp:txXfrm>
    </dsp:sp>
    <dsp:sp modelId="{024B63EB-512F-4C94-B692-798EF8160FB5}">
      <dsp:nvSpPr>
        <dsp:cNvPr id="0" name=""/>
        <dsp:cNvSpPr/>
      </dsp:nvSpPr>
      <dsp:spPr>
        <a:xfrm>
          <a:off x="5719571" y="692741"/>
          <a:ext cx="2507456" cy="1350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i="0" u="none" kern="1200" dirty="0">
              <a:solidFill>
                <a:srgbClr val="0070C0"/>
              </a:solidFill>
            </a:rPr>
            <a:t>代繳稅款</a:t>
          </a:r>
          <a:endParaRPr lang="zh-TW" sz="2400" b="0" i="0" u="none" kern="1200" dirty="0">
            <a:solidFill>
              <a:srgbClr val="0070C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i="0" u="none" kern="1200" dirty="0">
              <a:solidFill>
                <a:srgbClr val="0070C0"/>
              </a:solidFill>
            </a:rPr>
            <a:t>代繳罰款</a:t>
          </a:r>
          <a:endParaRPr lang="zh-TW" sz="2400" b="0" i="0" u="none" kern="1200" dirty="0">
            <a:solidFill>
              <a:srgbClr val="0070C0"/>
            </a:solidFill>
          </a:endParaRPr>
        </a:p>
      </dsp:txBody>
      <dsp:txXfrm>
        <a:off x="5719571" y="692741"/>
        <a:ext cx="2507456" cy="1350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C7BF-3D42-4E50-A16E-46437FD704A2}">
      <dsp:nvSpPr>
        <dsp:cNvPr id="0" name=""/>
        <dsp:cNvSpPr/>
      </dsp:nvSpPr>
      <dsp:spPr>
        <a:xfrm>
          <a:off x="2571" y="31719"/>
          <a:ext cx="2507456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/>
            <a:t>就業</a:t>
          </a:r>
        </a:p>
      </dsp:txBody>
      <dsp:txXfrm>
        <a:off x="2571" y="31719"/>
        <a:ext cx="2507456" cy="662400"/>
      </dsp:txXfrm>
    </dsp:sp>
    <dsp:sp modelId="{28689668-94AA-490B-A311-1B394A526918}">
      <dsp:nvSpPr>
        <dsp:cNvPr id="0" name=""/>
        <dsp:cNvSpPr/>
      </dsp:nvSpPr>
      <dsp:spPr>
        <a:xfrm>
          <a:off x="2571" y="694119"/>
          <a:ext cx="2507456" cy="21544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>
              <a:solidFill>
                <a:srgbClr val="0070C0"/>
              </a:solidFill>
              <a:effectLst/>
            </a:rPr>
            <a:t>提供工作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>
              <a:solidFill>
                <a:srgbClr val="0070C0"/>
              </a:solidFill>
              <a:effectLst/>
            </a:rPr>
            <a:t>介紹良好的職位</a:t>
          </a:r>
        </a:p>
      </dsp:txBody>
      <dsp:txXfrm>
        <a:off x="2571" y="694119"/>
        <a:ext cx="2507456" cy="2154481"/>
      </dsp:txXfrm>
    </dsp:sp>
    <dsp:sp modelId="{6BE633F9-5EB7-434F-982E-F27E26781DFB}">
      <dsp:nvSpPr>
        <dsp:cNvPr id="0" name=""/>
        <dsp:cNvSpPr/>
      </dsp:nvSpPr>
      <dsp:spPr>
        <a:xfrm>
          <a:off x="2861071" y="31719"/>
          <a:ext cx="2507456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300" b="1" i="0" u="none" kern="1200" baseline="0" dirty="0"/>
            <a:t> </a:t>
          </a:r>
          <a:r>
            <a:rPr kumimoji="1" lang="zh-TW" altLang="en-US" sz="2300" b="1" i="0" u="none" kern="1200" baseline="0" dirty="0"/>
            <a:t>彩券</a:t>
          </a:r>
          <a:endParaRPr lang="zh-TW" sz="2300" b="0" i="0" u="none" kern="1200" dirty="0"/>
        </a:p>
      </dsp:txBody>
      <dsp:txXfrm>
        <a:off x="2861071" y="31719"/>
        <a:ext cx="2507456" cy="662400"/>
      </dsp:txXfrm>
    </dsp:sp>
    <dsp:sp modelId="{4C7DB555-3070-4E4D-911B-8446E1215C0E}">
      <dsp:nvSpPr>
        <dsp:cNvPr id="0" name=""/>
        <dsp:cNvSpPr/>
      </dsp:nvSpPr>
      <dsp:spPr>
        <a:xfrm>
          <a:off x="2861071" y="694119"/>
          <a:ext cx="2507456" cy="21544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300" b="0" i="0" u="none" strike="noStrike" kern="1200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贈送樂透、大樂透、刮刮樂等公益彩券。 </a:t>
          </a:r>
          <a:endParaRPr lang="zh-TW" altLang="en-US" sz="2300" b="0" kern="1200" dirty="0">
            <a:effectLst/>
          </a:endParaRPr>
        </a:p>
      </dsp:txBody>
      <dsp:txXfrm>
        <a:off x="2861071" y="694119"/>
        <a:ext cx="2507456" cy="2154481"/>
      </dsp:txXfrm>
    </dsp:sp>
    <dsp:sp modelId="{8B0CD59D-1EA6-4FF9-8A42-0CF0B8895687}">
      <dsp:nvSpPr>
        <dsp:cNvPr id="0" name=""/>
        <dsp:cNvSpPr/>
      </dsp:nvSpPr>
      <dsp:spPr>
        <a:xfrm>
          <a:off x="5719571" y="31719"/>
          <a:ext cx="2507456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3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</a:rPr>
            <a:t>賭博</a:t>
          </a:r>
          <a:endParaRPr lang="zh-TW" sz="2300" b="0" i="0" u="none" kern="1200" dirty="0">
            <a:solidFill>
              <a:schemeClr val="bg1"/>
            </a:solidFill>
            <a:effectLst/>
          </a:endParaRPr>
        </a:p>
      </dsp:txBody>
      <dsp:txXfrm>
        <a:off x="5719571" y="31719"/>
        <a:ext cx="2507456" cy="662400"/>
      </dsp:txXfrm>
    </dsp:sp>
    <dsp:sp modelId="{024B63EB-512F-4C94-B692-798EF8160FB5}">
      <dsp:nvSpPr>
        <dsp:cNvPr id="0" name=""/>
        <dsp:cNvSpPr/>
      </dsp:nvSpPr>
      <dsp:spPr>
        <a:xfrm>
          <a:off x="5719571" y="694119"/>
          <a:ext cx="2507456" cy="21544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300" b="0" i="0" u="none" strike="noStrike" kern="1200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聚眾賭博，並期約於候選人當選後贏得數倍賭金</a:t>
          </a:r>
          <a:r>
            <a:rPr kumimoji="1" lang="zh-TW" altLang="en-US" sz="2300" b="1" i="0" u="none" strike="noStrike" kern="1200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微軟正黑體" pitchFamily="34" charset="-120"/>
              <a:ea typeface="微軟正黑體" pitchFamily="34" charset="-120"/>
            </a:rPr>
            <a:t>。 </a:t>
          </a:r>
          <a:endParaRPr lang="zh-TW" sz="2300" b="0" i="0" u="none" kern="1200" dirty="0">
            <a:effectLst/>
          </a:endParaRPr>
        </a:p>
      </dsp:txBody>
      <dsp:txXfrm>
        <a:off x="5719571" y="694119"/>
        <a:ext cx="2507456" cy="2154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399D0-EA92-4D9F-9F1B-822A7C51219A}">
      <dsp:nvSpPr>
        <dsp:cNvPr id="0" name=""/>
        <dsp:cNvSpPr/>
      </dsp:nvSpPr>
      <dsp:spPr>
        <a:xfrm>
          <a:off x="2559" y="399173"/>
          <a:ext cx="6475600" cy="164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/>
            <a:t>如果被買票了卻沒有檢舉，</a:t>
          </a:r>
          <a:r>
            <a:rPr lang="en-US" altLang="zh-TW" sz="3400" kern="1200" dirty="0"/>
            <a:t/>
          </a:r>
          <a:br>
            <a:rPr lang="en-US" altLang="zh-TW" sz="3400" kern="1200" dirty="0"/>
          </a:br>
          <a:r>
            <a:rPr lang="zh-TW" altLang="en-US" sz="3400" kern="1200" dirty="0">
              <a:solidFill>
                <a:srgbClr val="FFFF00"/>
              </a:solidFill>
            </a:rPr>
            <a:t>收受賄賂也是犯罪行為！！</a:t>
          </a:r>
        </a:p>
      </dsp:txBody>
      <dsp:txXfrm>
        <a:off x="2559" y="399173"/>
        <a:ext cx="6475600" cy="16499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01D32-CA70-4EF9-A1BB-EB3F0DDBB170}">
      <dsp:nvSpPr>
        <dsp:cNvPr id="0" name=""/>
        <dsp:cNvSpPr/>
      </dsp:nvSpPr>
      <dsp:spPr>
        <a:xfrm>
          <a:off x="2" y="0"/>
          <a:ext cx="8944913" cy="623731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4DFCD-B160-4C05-84BB-C623BC578D28}">
      <dsp:nvSpPr>
        <dsp:cNvPr id="0" name=""/>
        <dsp:cNvSpPr/>
      </dsp:nvSpPr>
      <dsp:spPr>
        <a:xfrm>
          <a:off x="2620" y="1871193"/>
          <a:ext cx="1577590" cy="24949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一接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接近豬仔候選人</a:t>
          </a:r>
          <a:endParaRPr lang="zh-TW" altLang="en-US" sz="1800" kern="1200" dirty="0"/>
        </a:p>
      </dsp:txBody>
      <dsp:txXfrm>
        <a:off x="79632" y="1948205"/>
        <a:ext cx="1423566" cy="2340900"/>
      </dsp:txXfrm>
    </dsp:sp>
    <dsp:sp modelId="{4E394277-199B-4FC6-B483-67583D624AA5}">
      <dsp:nvSpPr>
        <dsp:cNvPr id="0" name=""/>
        <dsp:cNvSpPr/>
      </dsp:nvSpPr>
      <dsp:spPr>
        <a:xfrm>
          <a:off x="1843142" y="1871193"/>
          <a:ext cx="1577590" cy="2494924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二保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保存人、事、時、地、物證據</a:t>
          </a:r>
          <a:endParaRPr lang="zh-TW" altLang="en-US" sz="1800" kern="1200" dirty="0"/>
        </a:p>
      </dsp:txBody>
      <dsp:txXfrm>
        <a:off x="1920154" y="1948205"/>
        <a:ext cx="1423566" cy="2340900"/>
      </dsp:txXfrm>
    </dsp:sp>
    <dsp:sp modelId="{75CFDBF1-70BA-4AC5-A43D-6D3CF1946545}">
      <dsp:nvSpPr>
        <dsp:cNvPr id="0" name=""/>
        <dsp:cNvSpPr/>
      </dsp:nvSpPr>
      <dsp:spPr>
        <a:xfrm>
          <a:off x="3683663" y="1871193"/>
          <a:ext cx="1577590" cy="249492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三打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打檢舉電話</a:t>
          </a:r>
          <a:endParaRPr lang="zh-TW" altLang="en-US" sz="1800" kern="1200" dirty="0"/>
        </a:p>
      </dsp:txBody>
      <dsp:txXfrm>
        <a:off x="3760675" y="1948205"/>
        <a:ext cx="1423566" cy="2340900"/>
      </dsp:txXfrm>
    </dsp:sp>
    <dsp:sp modelId="{04B5C5FD-A18D-421F-BDF3-8028A5552C10}">
      <dsp:nvSpPr>
        <dsp:cNvPr id="0" name=""/>
        <dsp:cNvSpPr/>
      </dsp:nvSpPr>
      <dsp:spPr>
        <a:xfrm>
          <a:off x="5524185" y="1871193"/>
          <a:ext cx="1577590" cy="2494924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四訴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起訴就領</a:t>
          </a:r>
          <a:r>
            <a:rPr lang="en-US" altLang="zh-TW" sz="1800" b="1" kern="1200" dirty="0">
              <a:latin typeface="微軟正黑體" pitchFamily="34" charset="-120"/>
              <a:ea typeface="微軟正黑體" pitchFamily="34" charset="-120"/>
            </a:rPr>
            <a:t>1/4</a:t>
          </a: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獎金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判決有 罪再領</a:t>
          </a:r>
          <a:r>
            <a:rPr lang="en-US" altLang="zh-TW" sz="1800" b="1" kern="1200" dirty="0">
              <a:latin typeface="微軟正黑體" pitchFamily="34" charset="-120"/>
              <a:ea typeface="微軟正黑體" pitchFamily="34" charset="-120"/>
            </a:rPr>
            <a:t>1/4</a:t>
          </a:r>
          <a:endParaRPr lang="zh-TW" altLang="en-US" sz="1800" kern="1200" dirty="0"/>
        </a:p>
      </dsp:txBody>
      <dsp:txXfrm>
        <a:off x="5601197" y="1948205"/>
        <a:ext cx="1423566" cy="2340900"/>
      </dsp:txXfrm>
    </dsp:sp>
    <dsp:sp modelId="{3886F738-BDC9-45FC-9A4D-4937B4BB4BF2}">
      <dsp:nvSpPr>
        <dsp:cNvPr id="0" name=""/>
        <dsp:cNvSpPr/>
      </dsp:nvSpPr>
      <dsp:spPr>
        <a:xfrm>
          <a:off x="7364707" y="1871193"/>
          <a:ext cx="1577590" cy="249492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五搞定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判決確定有罪，全額獎金都給你</a:t>
          </a:r>
          <a:endParaRPr lang="zh-TW" altLang="en-US" sz="1800" kern="1200" dirty="0"/>
        </a:p>
      </dsp:txBody>
      <dsp:txXfrm>
        <a:off x="7441719" y="1948205"/>
        <a:ext cx="1423566" cy="23409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037DC-43FD-4972-9189-AE5FB0A79317}">
      <dsp:nvSpPr>
        <dsp:cNvPr id="0" name=""/>
        <dsp:cNvSpPr/>
      </dsp:nvSpPr>
      <dsp:spPr>
        <a:xfrm>
          <a:off x="4093" y="14431"/>
          <a:ext cx="1861062" cy="950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/>
            <a:t>who</a:t>
          </a:r>
          <a:endParaRPr lang="zh-TW" altLang="en-US" sz="2200" kern="1200" dirty="0"/>
        </a:p>
      </dsp:txBody>
      <dsp:txXfrm>
        <a:off x="4093" y="14431"/>
        <a:ext cx="1861062" cy="633600"/>
      </dsp:txXfrm>
    </dsp:sp>
    <dsp:sp modelId="{9403E28F-DDEC-4559-B712-2056E8884B81}">
      <dsp:nvSpPr>
        <dsp:cNvPr id="0" name=""/>
        <dsp:cNvSpPr/>
      </dsp:nvSpPr>
      <dsp:spPr>
        <a:xfrm>
          <a:off x="385274" y="648031"/>
          <a:ext cx="1861062" cy="174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zh-TW" altLang="en-US" sz="2200" b="0" i="0" u="none" strike="noStrike" kern="1200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幾個人</a:t>
          </a:r>
          <a:r>
            <a:rPr kumimoji="0" lang="en-US" altLang="zh-TW" sz="2200" b="0" i="0" u="none" strike="noStrike" kern="1200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? </a:t>
          </a:r>
          <a:r>
            <a:rPr kumimoji="0" lang="zh-TW" altLang="en-US" sz="2200" b="0" i="0" u="none" strike="noStrike" kern="1200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長相、特徵</a:t>
          </a:r>
          <a:r>
            <a:rPr kumimoji="0" lang="en-US" altLang="zh-TW" sz="2200" b="0" i="0" u="none" strike="noStrike" kern="1200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?</a:t>
          </a:r>
          <a:endParaRPr lang="zh-TW" altLang="en-US" sz="2200" b="0" kern="1200" dirty="0"/>
        </a:p>
      </dsp:txBody>
      <dsp:txXfrm>
        <a:off x="436307" y="699064"/>
        <a:ext cx="1758996" cy="1640334"/>
      </dsp:txXfrm>
    </dsp:sp>
    <dsp:sp modelId="{E9EC58D8-F7C9-4F96-A74C-AA17588E228B}">
      <dsp:nvSpPr>
        <dsp:cNvPr id="0" name=""/>
        <dsp:cNvSpPr/>
      </dsp:nvSpPr>
      <dsp:spPr>
        <a:xfrm>
          <a:off x="2147286" y="99556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2147286" y="192226"/>
        <a:ext cx="459111" cy="278010"/>
      </dsp:txXfrm>
    </dsp:sp>
    <dsp:sp modelId="{48000C16-6D09-4557-BA4A-5A3B2A4BFA58}">
      <dsp:nvSpPr>
        <dsp:cNvPr id="0" name=""/>
        <dsp:cNvSpPr/>
      </dsp:nvSpPr>
      <dsp:spPr>
        <a:xfrm>
          <a:off x="2993677" y="14431"/>
          <a:ext cx="1861062" cy="9504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/>
            <a:t>what</a:t>
          </a:r>
          <a:endParaRPr lang="zh-TW" altLang="en-US" sz="2200" kern="1200" dirty="0"/>
        </a:p>
      </dsp:txBody>
      <dsp:txXfrm>
        <a:off x="2993677" y="14431"/>
        <a:ext cx="1861062" cy="633600"/>
      </dsp:txXfrm>
    </dsp:sp>
    <dsp:sp modelId="{8252F910-B98A-44F2-A874-B6BE7D6F5EFF}">
      <dsp:nvSpPr>
        <dsp:cNvPr id="0" name=""/>
        <dsp:cNvSpPr/>
      </dsp:nvSpPr>
      <dsp:spPr>
        <a:xfrm>
          <a:off x="3374859" y="648031"/>
          <a:ext cx="1861062" cy="174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zh-TW" altLang="en-US" sz="2200" b="0" i="0" u="none" strike="noStrike" kern="1200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交通工具</a:t>
          </a:r>
          <a:r>
            <a:rPr kumimoji="0" lang="en-US" altLang="zh-TW" sz="2200" b="0" i="0" u="none" strike="noStrike" kern="1200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? (</a:t>
          </a:r>
          <a:r>
            <a:rPr kumimoji="0" lang="zh-TW" altLang="en-US" sz="2200" b="0" i="0" u="none" strike="noStrike" kern="1200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車型、車號、車色</a:t>
          </a:r>
          <a:r>
            <a:rPr kumimoji="0" lang="en-US" altLang="zh-TW" sz="2200" b="0" i="0" u="none" strike="noStrike" kern="1200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200" b="0" kern="1200" dirty="0"/>
        </a:p>
      </dsp:txBody>
      <dsp:txXfrm>
        <a:off x="3425892" y="699064"/>
        <a:ext cx="1758996" cy="1640334"/>
      </dsp:txXfrm>
    </dsp:sp>
    <dsp:sp modelId="{95A55DC3-900B-450F-A8B5-342285CDC675}">
      <dsp:nvSpPr>
        <dsp:cNvPr id="0" name=""/>
        <dsp:cNvSpPr/>
      </dsp:nvSpPr>
      <dsp:spPr>
        <a:xfrm>
          <a:off x="5136871" y="99556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5136871" y="192226"/>
        <a:ext cx="459111" cy="278010"/>
      </dsp:txXfrm>
    </dsp:sp>
    <dsp:sp modelId="{1A51BA19-26BF-42E8-9B58-BD1070F9DC4B}">
      <dsp:nvSpPr>
        <dsp:cNvPr id="0" name=""/>
        <dsp:cNvSpPr/>
      </dsp:nvSpPr>
      <dsp:spPr>
        <a:xfrm>
          <a:off x="5983262" y="14431"/>
          <a:ext cx="1861062" cy="9504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/>
            <a:t>whom</a:t>
          </a:r>
          <a:endParaRPr lang="zh-TW" altLang="en-US" sz="2200" kern="1200" dirty="0"/>
        </a:p>
      </dsp:txBody>
      <dsp:txXfrm>
        <a:off x="5983262" y="14431"/>
        <a:ext cx="1861062" cy="633600"/>
      </dsp:txXfrm>
    </dsp:sp>
    <dsp:sp modelId="{D7CF811F-634A-4ECD-8732-C167BBCD733C}">
      <dsp:nvSpPr>
        <dsp:cNvPr id="0" name=""/>
        <dsp:cNvSpPr/>
      </dsp:nvSpPr>
      <dsp:spPr>
        <a:xfrm>
          <a:off x="6364443" y="648031"/>
          <a:ext cx="1861062" cy="174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zh-TW" altLang="en-US" sz="2200" b="0" i="0" u="none" strike="noStrike" kern="1200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向誰賄選</a:t>
          </a:r>
          <a:r>
            <a:rPr kumimoji="0" lang="en-US" altLang="zh-TW" sz="2200" b="0" i="0" u="none" strike="noStrike" kern="1200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?</a:t>
          </a:r>
          <a:endParaRPr lang="zh-TW" altLang="en-US" sz="2200" b="0" kern="1200" dirty="0"/>
        </a:p>
      </dsp:txBody>
      <dsp:txXfrm>
        <a:off x="6415476" y="699064"/>
        <a:ext cx="1758996" cy="16403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037DC-43FD-4972-9189-AE5FB0A79317}">
      <dsp:nvSpPr>
        <dsp:cNvPr id="0" name=""/>
        <dsp:cNvSpPr/>
      </dsp:nvSpPr>
      <dsp:spPr>
        <a:xfrm>
          <a:off x="4093" y="260139"/>
          <a:ext cx="1861062" cy="993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/>
            <a:t>where</a:t>
          </a:r>
          <a:endParaRPr lang="zh-TW" altLang="en-US" sz="2300" kern="1200" dirty="0"/>
        </a:p>
      </dsp:txBody>
      <dsp:txXfrm>
        <a:off x="4093" y="260139"/>
        <a:ext cx="1861062" cy="662400"/>
      </dsp:txXfrm>
    </dsp:sp>
    <dsp:sp modelId="{9403E28F-DDEC-4559-B712-2056E8884B81}">
      <dsp:nvSpPr>
        <dsp:cNvPr id="0" name=""/>
        <dsp:cNvSpPr/>
      </dsp:nvSpPr>
      <dsp:spPr>
        <a:xfrm>
          <a:off x="385274" y="922540"/>
          <a:ext cx="1861062" cy="1366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/>
            <a:t>在哪裡賄選</a:t>
          </a:r>
        </a:p>
      </dsp:txBody>
      <dsp:txXfrm>
        <a:off x="425289" y="962555"/>
        <a:ext cx="1781032" cy="1286170"/>
      </dsp:txXfrm>
    </dsp:sp>
    <dsp:sp modelId="{E9EC58D8-F7C9-4F96-A74C-AA17588E228B}">
      <dsp:nvSpPr>
        <dsp:cNvPr id="0" name=""/>
        <dsp:cNvSpPr/>
      </dsp:nvSpPr>
      <dsp:spPr>
        <a:xfrm>
          <a:off x="2147286" y="359664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2147286" y="452334"/>
        <a:ext cx="459111" cy="278010"/>
      </dsp:txXfrm>
    </dsp:sp>
    <dsp:sp modelId="{48000C16-6D09-4557-BA4A-5A3B2A4BFA58}">
      <dsp:nvSpPr>
        <dsp:cNvPr id="0" name=""/>
        <dsp:cNvSpPr/>
      </dsp:nvSpPr>
      <dsp:spPr>
        <a:xfrm>
          <a:off x="2993677" y="260139"/>
          <a:ext cx="1861062" cy="99360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/>
            <a:t>How</a:t>
          </a:r>
          <a:endParaRPr lang="zh-TW" altLang="en-US" sz="2300" kern="1200" dirty="0"/>
        </a:p>
      </dsp:txBody>
      <dsp:txXfrm>
        <a:off x="2993677" y="260139"/>
        <a:ext cx="1861062" cy="662400"/>
      </dsp:txXfrm>
    </dsp:sp>
    <dsp:sp modelId="{8252F910-B98A-44F2-A874-B6BE7D6F5EFF}">
      <dsp:nvSpPr>
        <dsp:cNvPr id="0" name=""/>
        <dsp:cNvSpPr/>
      </dsp:nvSpPr>
      <dsp:spPr>
        <a:xfrm>
          <a:off x="3374859" y="922540"/>
          <a:ext cx="1861062" cy="1366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/>
            <a:t>用什麼方式賄選？</a:t>
          </a:r>
        </a:p>
      </dsp:txBody>
      <dsp:txXfrm>
        <a:off x="3414874" y="962555"/>
        <a:ext cx="1781032" cy="1286170"/>
      </dsp:txXfrm>
    </dsp:sp>
    <dsp:sp modelId="{95A55DC3-900B-450F-A8B5-342285CDC675}">
      <dsp:nvSpPr>
        <dsp:cNvPr id="0" name=""/>
        <dsp:cNvSpPr/>
      </dsp:nvSpPr>
      <dsp:spPr>
        <a:xfrm>
          <a:off x="5136871" y="359664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5136871" y="452334"/>
        <a:ext cx="459111" cy="278010"/>
      </dsp:txXfrm>
    </dsp:sp>
    <dsp:sp modelId="{1A51BA19-26BF-42E8-9B58-BD1070F9DC4B}">
      <dsp:nvSpPr>
        <dsp:cNvPr id="0" name=""/>
        <dsp:cNvSpPr/>
      </dsp:nvSpPr>
      <dsp:spPr>
        <a:xfrm>
          <a:off x="5983262" y="260139"/>
          <a:ext cx="1861062" cy="99360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/>
            <a:t>How much</a:t>
          </a:r>
          <a:endParaRPr lang="zh-TW" altLang="en-US" sz="2300" kern="1200" dirty="0"/>
        </a:p>
      </dsp:txBody>
      <dsp:txXfrm>
        <a:off x="5983262" y="260139"/>
        <a:ext cx="1861062" cy="662400"/>
      </dsp:txXfrm>
    </dsp:sp>
    <dsp:sp modelId="{D7CF811F-634A-4ECD-8732-C167BBCD733C}">
      <dsp:nvSpPr>
        <dsp:cNvPr id="0" name=""/>
        <dsp:cNvSpPr/>
      </dsp:nvSpPr>
      <dsp:spPr>
        <a:xfrm>
          <a:off x="6364443" y="922540"/>
          <a:ext cx="1861062" cy="1366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zh-TW" altLang="en-US" sz="2300" b="0" i="0" u="none" strike="noStrike" kern="1200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賄選金額</a:t>
          </a:r>
          <a:r>
            <a:rPr kumimoji="0" lang="en-US" altLang="zh-TW" sz="2300" b="0" i="0" u="none" strike="noStrike" kern="1200" cap="none" normalizeH="0" baseline="0" dirty="0">
              <a:ln/>
              <a:effectLst/>
              <a:latin typeface="微軟正黑體" pitchFamily="34" charset="-120"/>
              <a:ea typeface="微軟正黑體" pitchFamily="34" charset="-120"/>
            </a:rPr>
            <a:t>?</a:t>
          </a:r>
          <a:endParaRPr lang="zh-TW" altLang="en-US" sz="2300" b="0" kern="1200" dirty="0"/>
        </a:p>
      </dsp:txBody>
      <dsp:txXfrm>
        <a:off x="6404458" y="962555"/>
        <a:ext cx="1781032" cy="1286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D9BB8-9557-46A9-8759-21FFDE08E3CD}" type="datetimeFigureOut">
              <a:rPr lang="zh-TW" altLang="en-US" smtClean="0"/>
              <a:t>2023/9/21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A5E9E-063A-4268-B81A-4DC5F2AC8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362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F14CD-5402-4F4E-85B3-8D22A4E99F01}" type="datetimeFigureOut">
              <a:rPr lang="zh-TW" altLang="en-US" smtClean="0"/>
              <a:t>2023/9/21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0CCA3-0EE9-45B9-A6A5-6BB0EEED47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74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0CCA3-0EE9-45B9-A6A5-6BB0EEED473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58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4CAA-D3E8-474E-BE43-F46DDD9E21EE}" type="datetimeFigureOut">
              <a:rPr lang="zh-TW" altLang="en-US" smtClean="0"/>
              <a:pPr/>
              <a:t>2023/9/21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1BE-64E3-417A-B89D-933A05440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94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4CAA-D3E8-474E-BE43-F46DDD9E21EE}" type="datetimeFigureOut">
              <a:rPr lang="zh-TW" altLang="en-US" smtClean="0"/>
              <a:pPr/>
              <a:t>2023/9/21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1BE-64E3-417A-B89D-933A05440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69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4CAA-D3E8-474E-BE43-F46DDD9E21EE}" type="datetimeFigureOut">
              <a:rPr lang="zh-TW" altLang="en-US" smtClean="0"/>
              <a:pPr/>
              <a:t>2023/9/21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1BE-64E3-417A-B89D-933A05440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53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4CAA-D3E8-474E-BE43-F46DDD9E21EE}" type="datetimeFigureOut">
              <a:rPr lang="zh-TW" altLang="en-US" smtClean="0"/>
              <a:pPr/>
              <a:t>2023/9/21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1BE-64E3-417A-B89D-933A05440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66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4CAA-D3E8-474E-BE43-F46DDD9E21EE}" type="datetimeFigureOut">
              <a:rPr lang="zh-TW" altLang="en-US" smtClean="0"/>
              <a:pPr/>
              <a:t>2023/9/21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1BE-64E3-417A-B89D-933A05440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99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4CAA-D3E8-474E-BE43-F46DDD9E21EE}" type="datetimeFigureOut">
              <a:rPr lang="zh-TW" altLang="en-US" smtClean="0"/>
              <a:pPr/>
              <a:t>2023/9/21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1BE-64E3-417A-B89D-933A05440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26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4CAA-D3E8-474E-BE43-F46DDD9E21EE}" type="datetimeFigureOut">
              <a:rPr lang="zh-TW" altLang="en-US" smtClean="0"/>
              <a:pPr/>
              <a:t>2023/9/21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1BE-64E3-417A-B89D-933A05440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00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4CAA-D3E8-474E-BE43-F46DDD9E21EE}" type="datetimeFigureOut">
              <a:rPr lang="zh-TW" altLang="en-US" smtClean="0"/>
              <a:pPr/>
              <a:t>2023/9/21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1BE-64E3-417A-B89D-933A05440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5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4CAA-D3E8-474E-BE43-F46DDD9E21EE}" type="datetimeFigureOut">
              <a:rPr lang="zh-TW" altLang="en-US" smtClean="0"/>
              <a:pPr/>
              <a:t>2023/9/21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1BE-64E3-417A-B89D-933A05440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04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4CAA-D3E8-474E-BE43-F46DDD9E21EE}" type="datetimeFigureOut">
              <a:rPr lang="zh-TW" altLang="en-US" smtClean="0"/>
              <a:pPr/>
              <a:t>2023/9/21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1BE-64E3-417A-B89D-933A05440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48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4CAA-D3E8-474E-BE43-F46DDD9E21EE}" type="datetimeFigureOut">
              <a:rPr lang="zh-TW" altLang="en-US" smtClean="0"/>
              <a:pPr/>
              <a:t>2023/9/21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1BE-64E3-417A-B89D-933A05440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52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4CAA-D3E8-474E-BE43-F46DDD9E21EE}" type="datetimeFigureOut">
              <a:rPr lang="zh-TW" altLang="en-US" smtClean="0"/>
              <a:pPr/>
              <a:t>2023/9/21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41BE-64E3-417A-B89D-933A05440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94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47864" y="836712"/>
            <a:ext cx="5828104" cy="2954759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臺灣橋頭地方檢察署</a:t>
            </a:r>
            <a:b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屆立法委員暨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任總統副總統選舉</a:t>
            </a:r>
            <a:b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5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反賄選宣導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81" y="332702"/>
            <a:ext cx="9114186" cy="48964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5192613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臺灣橋頭地方檢察署</a:t>
            </a:r>
            <a:endParaRPr lang="en-US" altLang="zh-TW" sz="36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  <a:p>
            <a:pPr algn="dist"/>
            <a:r>
              <a:rPr lang="zh-TW" altLang="en-US" sz="3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第十六任總統副總統暨第十一屆立法委員</a:t>
            </a:r>
            <a:endParaRPr lang="en-US" altLang="zh-TW" sz="32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  <a:p>
            <a:pPr algn="dist"/>
            <a:r>
              <a:rPr lang="zh-TW" altLang="en-US" sz="36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選舉反賄選宣導</a:t>
            </a:r>
          </a:p>
        </p:txBody>
      </p:sp>
    </p:spTree>
    <p:extLst>
      <p:ext uri="{BB962C8B-B14F-4D97-AF65-F5344CB8AC3E}">
        <p14:creationId xmlns:p14="http://schemas.microsoft.com/office/powerpoint/2010/main" val="56331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/>
          <a:p>
            <a:r>
              <a:rPr lang="zh-TW" altLang="en-US" b="1" dirty="0"/>
              <a:t>搓圓仔湯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altLang="zh-TW" dirty="0">
                <a:solidFill>
                  <a:srgbClr val="FF0000"/>
                </a:solidFill>
                <a:latin typeface="+mj-ea"/>
              </a:rPr>
              <a:t>『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候選人或有資格參選人之間的賄選行為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』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zh-TW" altLang="en-US" dirty="0">
                <a:latin typeface="+mj-ea"/>
              </a:rPr>
              <a:t>對候選人行賄罪是指「對於候選人或具有候選人資格者，行求、期約或交付賄賂或其他不正利益，而許以</a:t>
            </a:r>
            <a:r>
              <a:rPr lang="zh-TW" altLang="en-US" dirty="0">
                <a:solidFill>
                  <a:srgbClr val="C00000"/>
                </a:solidFill>
                <a:latin typeface="+mj-ea"/>
              </a:rPr>
              <a:t>放棄競選</a:t>
            </a:r>
            <a:r>
              <a:rPr lang="zh-TW" altLang="en-US" dirty="0">
                <a:latin typeface="+mj-ea"/>
              </a:rPr>
              <a:t>或為</a:t>
            </a:r>
            <a:r>
              <a:rPr lang="zh-TW" altLang="en-US" dirty="0">
                <a:solidFill>
                  <a:srgbClr val="C00000"/>
                </a:solidFill>
                <a:latin typeface="+mj-ea"/>
              </a:rPr>
              <a:t>一定競選</a:t>
            </a:r>
            <a:r>
              <a:rPr lang="zh-TW" altLang="en-US" dirty="0">
                <a:latin typeface="+mj-ea"/>
              </a:rPr>
              <a:t>活動」。</a:t>
            </a:r>
          </a:p>
        </p:txBody>
      </p:sp>
    </p:spTree>
    <p:extLst>
      <p:ext uri="{BB962C8B-B14F-4D97-AF65-F5344CB8AC3E}">
        <p14:creationId xmlns:p14="http://schemas.microsoft.com/office/powerpoint/2010/main" val="109356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zh-TW" altLang="en-US" b="1" dirty="0"/>
              <a:t>包攬賄選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zh-TW" altLang="en-US" b="1" dirty="0">
                <a:solidFill>
                  <a:srgbClr val="FF9933"/>
                </a:solidFill>
                <a:latin typeface="+mj-ea"/>
              </a:rPr>
              <a:t>依公職人員選舉罷免法第</a:t>
            </a:r>
            <a:r>
              <a:rPr lang="en-US" altLang="zh-TW" b="1" dirty="0">
                <a:solidFill>
                  <a:srgbClr val="FF9933"/>
                </a:solidFill>
                <a:latin typeface="+mj-ea"/>
              </a:rPr>
              <a:t>103</a:t>
            </a:r>
            <a:r>
              <a:rPr lang="zh-TW" altLang="en-US" b="1" dirty="0">
                <a:solidFill>
                  <a:srgbClr val="FF9933"/>
                </a:solidFill>
                <a:latin typeface="+mj-ea"/>
              </a:rPr>
              <a:t>條規定</a:t>
            </a:r>
            <a:endParaRPr lang="en-US" altLang="zh-TW" dirty="0">
              <a:latin typeface="+mj-ea"/>
            </a:endParaRP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zh-TW" altLang="en-US" dirty="0">
                <a:latin typeface="+mj-ea"/>
              </a:rPr>
              <a:t>第三人想從中取得利益，而承包招攬替候選人賄選的事務，包攬的賄選包括搓圓仔湯及買票等，而所謂利益，包括金錢、財物及各種不正利益。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包攬賄選是各項賄選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處罰最重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TW" altLang="en-US" dirty="0">
                <a:latin typeface="+mj-ea"/>
              </a:rPr>
              <a:t>處三年以上 十年以下有期徒刑，得併科新臺幣一百萬元以上一千萬元以下罰金，也要處罰。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121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zh-TW" altLang="en-US" b="1" dirty="0"/>
              <a:t>幽靈人口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620739"/>
            <a:ext cx="4978896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某選民並無居住高雄市○○區</a:t>
            </a:r>
            <a:endParaRPr lang="en-US" altLang="zh-TW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竟於選舉時，為支持某特定候選人，於投票前四個月內將其戶籍遷入高雄市○○區內。</a:t>
            </a:r>
            <a:endParaRPr lang="en-US" altLang="zh-TW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並於投票當日前往投開票所投票，以此不實遷移人口</a:t>
            </a:r>
            <a:r>
              <a:rPr lang="en-US" altLang="zh-TW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俗稱幽靈人口</a:t>
            </a:r>
            <a:r>
              <a:rPr lang="en-US" altLang="zh-TW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方式，使該次選舉投票發生不正確之結果。</a:t>
            </a:r>
            <a:endParaRPr lang="zh-TW" altLang="en-US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5292080" y="1628800"/>
            <a:ext cx="3744416" cy="3744416"/>
          </a:xfrm>
          <a:prstGeom prst="rect">
            <a:avLst/>
          </a:prstGeom>
          <a:solidFill>
            <a:srgbClr val="5C8FE9"/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384048" algn="ctr"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中華民國刑法</a:t>
            </a:r>
            <a:endParaRPr lang="en-US" altLang="zh-TW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ea"/>
              <a:ea typeface="+mj-ea"/>
            </a:endParaRPr>
          </a:p>
          <a:p>
            <a:pPr marL="108000" indent="-384048" algn="ctr"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第</a:t>
            </a:r>
            <a:r>
              <a:rPr lang="en-US" altLang="zh-TW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146</a:t>
            </a:r>
            <a:r>
              <a: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條</a:t>
            </a:r>
            <a:endParaRPr lang="en-US" altLang="zh-TW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ea"/>
              <a:ea typeface="+mj-ea"/>
            </a:endParaRPr>
          </a:p>
          <a:p>
            <a:pPr marL="108000" indent="-384048" algn="ctr"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妨礙投票正確罪</a:t>
            </a:r>
            <a:r>
              <a:rPr lang="en-US" altLang="zh-TW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)</a:t>
            </a:r>
          </a:p>
          <a:p>
            <a:pPr marL="0" indent="-384048" algn="just"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b="1" dirty="0">
                <a:latin typeface="+mj-ea"/>
                <a:ea typeface="+mj-ea"/>
              </a:rPr>
              <a:t>-</a:t>
            </a:r>
            <a:r>
              <a:rPr lang="zh-TW" altLang="en-US" b="1" dirty="0">
                <a:latin typeface="+mj-ea"/>
                <a:ea typeface="+mj-ea"/>
              </a:rPr>
              <a:t>以詐術或其他非法之方法，使投票發生不正確之結果或變造投票之結果者，處</a:t>
            </a:r>
            <a:r>
              <a:rPr lang="en-US" altLang="zh-TW" b="1" dirty="0">
                <a:latin typeface="+mj-ea"/>
                <a:ea typeface="+mj-ea"/>
              </a:rPr>
              <a:t>5</a:t>
            </a:r>
            <a:r>
              <a:rPr lang="zh-TW" altLang="en-US" b="1" dirty="0">
                <a:latin typeface="+mj-ea"/>
                <a:ea typeface="+mj-ea"/>
              </a:rPr>
              <a:t>年以下有期徒刑。</a:t>
            </a:r>
          </a:p>
          <a:p>
            <a:pPr marL="448056" indent="-384048">
              <a:buClr>
                <a:schemeClr val="accent3"/>
              </a:buClr>
              <a:buFont typeface="Wingdings 2"/>
              <a:buChar char=""/>
              <a:defRPr/>
            </a:pPr>
            <a:endParaRPr lang="zh-TW" altLang="en-US" dirty="0"/>
          </a:p>
          <a:p>
            <a:pPr marL="448056" indent="-384048">
              <a:buClr>
                <a:schemeClr val="accent3"/>
              </a:buClr>
              <a:buFont typeface="Wingdings 2"/>
              <a:buChar char=""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194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zh-TW" altLang="en-US" sz="2800" b="1" dirty="0">
                <a:solidFill>
                  <a:schemeClr val="tx2"/>
                </a:solidFill>
              </a:rPr>
              <a:t>賄選犯行</a:t>
            </a:r>
            <a:r>
              <a:rPr lang="zh-TW" altLang="en-US" b="1" dirty="0">
                <a:solidFill>
                  <a:srgbClr val="C00000"/>
                </a:solidFill>
              </a:rPr>
              <a:t>態樣</a:t>
            </a:r>
            <a:r>
              <a:rPr lang="zh-TW" altLang="en-US" sz="2400" b="1" dirty="0">
                <a:solidFill>
                  <a:schemeClr val="tx2"/>
                </a:solidFill>
              </a:rPr>
              <a:t>及</a:t>
            </a:r>
            <a:r>
              <a:rPr lang="zh-TW" altLang="en-US" b="1" dirty="0">
                <a:solidFill>
                  <a:srgbClr val="C00000"/>
                </a:solidFill>
              </a:rPr>
              <a:t>例舉事證</a:t>
            </a:r>
            <a:r>
              <a:rPr lang="en-US" altLang="zh-TW" sz="2800" b="1" dirty="0">
                <a:solidFill>
                  <a:schemeClr val="tx2"/>
                </a:solidFill>
              </a:rPr>
              <a:t>(1)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351112"/>
              </p:ext>
            </p:extLst>
          </p:nvPr>
        </p:nvGraphicFramePr>
        <p:xfrm>
          <a:off x="539552" y="1340768"/>
          <a:ext cx="82296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759572"/>
              </p:ext>
            </p:extLst>
          </p:nvPr>
        </p:nvGraphicFramePr>
        <p:xfrm>
          <a:off x="467544" y="3861048"/>
          <a:ext cx="82296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5773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zh-TW" altLang="en-US" sz="2800" b="1" dirty="0">
                <a:solidFill>
                  <a:schemeClr val="tx2"/>
                </a:solidFill>
              </a:rPr>
              <a:t>賄選犯行</a:t>
            </a:r>
            <a:r>
              <a:rPr lang="zh-TW" altLang="en-US" b="1" dirty="0">
                <a:solidFill>
                  <a:srgbClr val="C00000"/>
                </a:solidFill>
              </a:rPr>
              <a:t>態樣</a:t>
            </a:r>
            <a:r>
              <a:rPr lang="zh-TW" altLang="en-US" sz="2400" b="1" dirty="0">
                <a:solidFill>
                  <a:schemeClr val="tx2"/>
                </a:solidFill>
              </a:rPr>
              <a:t>及</a:t>
            </a:r>
            <a:r>
              <a:rPr lang="zh-TW" altLang="en-US" b="1" dirty="0">
                <a:solidFill>
                  <a:srgbClr val="C00000"/>
                </a:solidFill>
              </a:rPr>
              <a:t>例舉事證</a:t>
            </a:r>
            <a:r>
              <a:rPr lang="en-US" altLang="zh-TW" sz="2800" b="1" dirty="0">
                <a:solidFill>
                  <a:schemeClr val="tx2"/>
                </a:solidFill>
              </a:rPr>
              <a:t>(2)</a:t>
            </a:r>
            <a:endParaRPr lang="zh-TW" alt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497176"/>
              </p:ext>
            </p:extLst>
          </p:nvPr>
        </p:nvGraphicFramePr>
        <p:xfrm>
          <a:off x="539552" y="1340768"/>
          <a:ext cx="8229600" cy="204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992509"/>
              </p:ext>
            </p:extLst>
          </p:nvPr>
        </p:nvGraphicFramePr>
        <p:xfrm>
          <a:off x="467544" y="3573016"/>
          <a:ext cx="82296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593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79388" y="1341438"/>
            <a:ext cx="8829675" cy="2087562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zh-TW" altLang="zh-TW" dirty="0">
                <a:solidFill>
                  <a:srgbClr val="C00000"/>
                </a:solidFill>
              </a:rPr>
              <a:t>變相現金買票</a:t>
            </a:r>
          </a:p>
          <a:p>
            <a:pPr lvl="1">
              <a:spcBef>
                <a:spcPts val="400"/>
              </a:spcBef>
            </a:pPr>
            <a:r>
              <a:rPr lang="zh-TW" altLang="zh-TW" sz="3000" dirty="0">
                <a:solidFill>
                  <a:srgbClr val="660066"/>
                </a:solidFill>
              </a:rPr>
              <a:t>利用生日、喜宴、喪禮名義以禮金方式致送賄款</a:t>
            </a:r>
          </a:p>
          <a:p>
            <a:pPr lvl="1">
              <a:spcBef>
                <a:spcPts val="400"/>
              </a:spcBef>
            </a:pPr>
            <a:r>
              <a:rPr lang="zh-TW" altLang="zh-TW" sz="3000" dirty="0">
                <a:solidFill>
                  <a:srgbClr val="660066"/>
                </a:solidFill>
              </a:rPr>
              <a:t>於重要節日時，假藉慰問貧戶名義，發放慰問金</a:t>
            </a:r>
          </a:p>
          <a:p>
            <a:pPr lvl="1">
              <a:spcBef>
                <a:spcPts val="400"/>
              </a:spcBef>
            </a:pPr>
            <a:r>
              <a:rPr lang="zh-TW" altLang="zh-TW" sz="3000" dirty="0">
                <a:solidFill>
                  <a:srgbClr val="660066"/>
                </a:solidFill>
              </a:rPr>
              <a:t>補助社團經費</a:t>
            </a:r>
          </a:p>
          <a:p>
            <a:endParaRPr lang="zh-TW" altLang="en-US" sz="2800" dirty="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179388" y="3573463"/>
            <a:ext cx="8785099" cy="2879873"/>
          </a:xfrm>
          <a:prstGeom prst="bevel">
            <a:avLst>
              <a:gd name="adj" fmla="val 6829"/>
            </a:avLst>
          </a:prstGeom>
          <a:solidFill>
            <a:srgbClr val="CC0066"/>
          </a:solidFill>
          <a:ln w="9525">
            <a:solidFill>
              <a:srgbClr val="FF99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zh-TW" altLang="zh-TW" sz="2800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公職人員選舉罷免法第</a:t>
            </a:r>
            <a:r>
              <a:rPr lang="en-US" altLang="zh-TW" sz="2800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102</a:t>
            </a:r>
            <a:r>
              <a:rPr lang="zh-TW" altLang="zh-TW" sz="2800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條第</a:t>
            </a:r>
            <a:r>
              <a:rPr lang="en-US" altLang="zh-TW" sz="2800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zh-TW" sz="2800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項</a:t>
            </a:r>
            <a:endParaRPr lang="en-US" altLang="zh-TW" sz="2800" b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zh-TW" altLang="zh-TW" sz="2800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（對選舉團體行賄罪）</a:t>
            </a:r>
            <a:endParaRPr lang="en-US" altLang="zh-TW" sz="2800" b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zh-TW" sz="26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對於</a:t>
            </a:r>
            <a:r>
              <a:rPr lang="zh-TW" altLang="zh-TW" sz="2600" b="1" u="sng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該選舉區內</a:t>
            </a:r>
            <a:r>
              <a:rPr lang="zh-TW" altLang="zh-TW" sz="26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之團體或機構，假借捐助名義行求期約</a:t>
            </a:r>
            <a:endParaRPr lang="en-US" altLang="zh-TW" sz="2600" b="1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zh-TW" sz="26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或交付財物或其他不正利益，使其團體或機構之構成員</a:t>
            </a:r>
            <a:endParaRPr lang="en-US" altLang="zh-TW" sz="2600" b="1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zh-TW" sz="26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，不行使投票權或為一定之行使者，處一年以上七年以</a:t>
            </a:r>
            <a:endParaRPr lang="en-US" altLang="zh-TW" sz="2600" b="1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ts val="3200"/>
              </a:lnSpc>
              <a:spcBef>
                <a:spcPts val="0"/>
              </a:spcBef>
              <a:defRPr/>
            </a:pPr>
            <a:r>
              <a:rPr lang="zh-TW" altLang="zh-TW" sz="26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下有期徒刑，併科新臺幣一百萬元以上一千萬元以下罰金</a:t>
            </a:r>
          </a:p>
          <a:p>
            <a:pPr eaLnBrk="1" hangingPunct="1">
              <a:defRPr/>
            </a:pPr>
            <a:endParaRPr lang="zh-TW" altLang="en-US" sz="2500" dirty="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tx2"/>
                </a:solidFill>
              </a:rPr>
              <a:t>賄選常見手法</a:t>
            </a:r>
          </a:p>
        </p:txBody>
      </p:sp>
    </p:spTree>
    <p:extLst>
      <p:ext uri="{BB962C8B-B14F-4D97-AF65-F5344CB8AC3E}">
        <p14:creationId xmlns:p14="http://schemas.microsoft.com/office/powerpoint/2010/main" val="41209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2"/>
                </a:solidFill>
              </a:rPr>
              <a:t>賄選常見手法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50825" y="1844675"/>
            <a:ext cx="8435975" cy="4752975"/>
          </a:xfrm>
        </p:spPr>
        <p:txBody>
          <a:bodyPr/>
          <a:lstStyle/>
          <a:p>
            <a:r>
              <a:rPr lang="zh-TW" altLang="zh-TW" dirty="0">
                <a:solidFill>
                  <a:srgbClr val="C00000"/>
                </a:solidFill>
              </a:rPr>
              <a:t>變相贈送禮品</a:t>
            </a:r>
          </a:p>
          <a:p>
            <a:pPr marL="908050" lvl="1" indent="-514350">
              <a:buClr>
                <a:srgbClr val="0000CC"/>
              </a:buClr>
              <a:buSzPct val="100000"/>
              <a:buFont typeface="Calibri" pitchFamily="34" charset="0"/>
              <a:buAutoNum type="arabicParenR"/>
            </a:pPr>
            <a:r>
              <a:rPr lang="zh-TW" altLang="zh-TW" sz="3400" dirty="0">
                <a:latin typeface="Times New Roman" pitchFamily="18" charset="0"/>
                <a:cs typeface="Times New Roman" pitchFamily="18" charset="0"/>
              </a:rPr>
              <a:t>文宣內夾帶價值超過</a:t>
            </a:r>
            <a:r>
              <a:rPr lang="en-US" altLang="zh-TW" sz="34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zh-TW" altLang="zh-TW" sz="3400" dirty="0">
                <a:latin typeface="Times New Roman" pitchFamily="18" charset="0"/>
                <a:cs typeface="Times New Roman" pitchFamily="18" charset="0"/>
              </a:rPr>
              <a:t>元之禮品（如洗車券、加油或購物折價券）</a:t>
            </a:r>
            <a:endParaRPr lang="en-US" altLang="zh-TW" sz="3400" dirty="0">
              <a:latin typeface="Times New Roman" pitchFamily="18" charset="0"/>
              <a:cs typeface="Times New Roman" pitchFamily="18" charset="0"/>
            </a:endParaRPr>
          </a:p>
          <a:p>
            <a:pPr marL="908050" lvl="1" indent="-514350">
              <a:buClr>
                <a:srgbClr val="0000CC"/>
              </a:buClr>
              <a:buSzPct val="100000"/>
              <a:buFont typeface="Calibri" pitchFamily="34" charset="0"/>
              <a:buAutoNum type="arabicParenR"/>
            </a:pPr>
            <a:r>
              <a:rPr lang="zh-TW" altLang="zh-TW" sz="3400" dirty="0">
                <a:latin typeface="Times New Roman" pitchFamily="18" charset="0"/>
                <a:cs typeface="Times New Roman" pitchFamily="18" charset="0"/>
              </a:rPr>
              <a:t>假活動（聯歡、慰問、表揚），真送禮</a:t>
            </a:r>
          </a:p>
          <a:p>
            <a:pPr marL="908050" lvl="1" indent="-514350">
              <a:buClr>
                <a:srgbClr val="0000CC"/>
              </a:buClr>
              <a:buSzPct val="100000"/>
              <a:buFont typeface="Calibri" pitchFamily="34" charset="0"/>
              <a:buAutoNum type="arabicParenR"/>
            </a:pPr>
            <a:r>
              <a:rPr lang="zh-TW" altLang="zh-TW" sz="3400" dirty="0">
                <a:latin typeface="Times New Roman" pitchFamily="18" charset="0"/>
                <a:cs typeface="Times New Roman" pitchFamily="18" charset="0"/>
              </a:rPr>
              <a:t>假徵志工，實送禮</a:t>
            </a:r>
          </a:p>
          <a:p>
            <a:pPr marL="908050" lvl="1" indent="-514350">
              <a:buClr>
                <a:srgbClr val="0000CC"/>
              </a:buClr>
              <a:buSzPct val="100000"/>
              <a:buFont typeface="Calibri" pitchFamily="34" charset="0"/>
              <a:buAutoNum type="arabicParenR"/>
            </a:pPr>
            <a:r>
              <a:rPr lang="zh-TW" altLang="zh-TW" sz="3400" dirty="0">
                <a:latin typeface="Times New Roman" pitchFamily="18" charset="0"/>
                <a:cs typeface="Times New Roman" pitchFamily="18" charset="0"/>
              </a:rPr>
              <a:t>假救災名義，發放棉被等民生物資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92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79388" y="1557338"/>
            <a:ext cx="8859837" cy="5111750"/>
          </a:xfrm>
        </p:spPr>
        <p:txBody>
          <a:bodyPr/>
          <a:lstStyle/>
          <a:p>
            <a:r>
              <a:rPr lang="zh-TW" altLang="zh-TW" dirty="0">
                <a:solidFill>
                  <a:srgbClr val="C00000"/>
                </a:solidFill>
              </a:rPr>
              <a:t>變相的招待旅遊或餐會</a:t>
            </a:r>
          </a:p>
          <a:p>
            <a:pPr marL="971550" lvl="1" indent="-539750">
              <a:spcBef>
                <a:spcPts val="300"/>
              </a:spcBef>
              <a:buClr>
                <a:srgbClr val="0000CC"/>
              </a:buClr>
              <a:buSzPct val="100000"/>
              <a:buFont typeface="Calibri" pitchFamily="34" charset="0"/>
              <a:buAutoNum type="arabicParenR"/>
            </a:pPr>
            <a:r>
              <a:rPr lang="zh-TW" altLang="zh-TW" sz="3000" dirty="0">
                <a:latin typeface="Times New Roman" pitchFamily="18" charset="0"/>
                <a:cs typeface="Times New Roman" pitchFamily="18" charset="0"/>
              </a:rPr>
              <a:t>假藉參訪、觀摩名義，出資招待特定團體成員出遊、聚餐</a:t>
            </a:r>
            <a:endParaRPr lang="en-US" altLang="zh-TW" sz="30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39750">
              <a:spcBef>
                <a:spcPts val="300"/>
              </a:spcBef>
              <a:buClr>
                <a:srgbClr val="0000CC"/>
              </a:buClr>
              <a:buSzPct val="100000"/>
              <a:buFont typeface="Calibri" pitchFamily="34" charset="0"/>
              <a:buAutoNum type="arabicParenR"/>
            </a:pPr>
            <a:r>
              <a:rPr lang="zh-TW" altLang="zh-TW" sz="3000" dirty="0">
                <a:latin typeface="Times New Roman" pitchFamily="18" charset="0"/>
                <a:cs typeface="Times New Roman" pitchFamily="18" charset="0"/>
              </a:rPr>
              <a:t>以訓練助選志工名義，招待選民旅遊</a:t>
            </a:r>
          </a:p>
          <a:p>
            <a:pPr marL="971550" lvl="1" indent="-539750">
              <a:spcBef>
                <a:spcPts val="300"/>
              </a:spcBef>
              <a:buClr>
                <a:srgbClr val="0000CC"/>
              </a:buClr>
              <a:buSzPct val="100000"/>
              <a:buFont typeface="Calibri" pitchFamily="34" charset="0"/>
              <a:buAutoNum type="arabicParenR"/>
            </a:pPr>
            <a:r>
              <a:rPr lang="zh-TW" altLang="zh-TW" sz="3000" dirty="0">
                <a:latin typeface="Times New Roman" pitchFamily="18" charset="0"/>
                <a:cs typeface="Times New Roman" pitchFamily="18" charset="0"/>
              </a:rPr>
              <a:t>以提供助選志工餐點名義，實際提供選民飲宴</a:t>
            </a:r>
          </a:p>
          <a:p>
            <a:pPr marL="971550" lvl="1" indent="-539750">
              <a:spcBef>
                <a:spcPts val="300"/>
              </a:spcBef>
              <a:buClr>
                <a:srgbClr val="0000CC"/>
              </a:buClr>
              <a:buSzPct val="100000"/>
              <a:buFont typeface="Calibri" pitchFamily="34" charset="0"/>
              <a:buAutoNum type="arabicParenR"/>
            </a:pPr>
            <a:r>
              <a:rPr lang="zh-TW" altLang="zh-TW" sz="3000" dirty="0">
                <a:latin typeface="Times New Roman" pitchFamily="18" charset="0"/>
                <a:cs typeface="Times New Roman" pitchFamily="18" charset="0"/>
              </a:rPr>
              <a:t>透過學校家長會、各地同鄉會、各種職業公會或聯誼會之名義，邀集投票權人，以慶生、中秋節、謝師宴、聯誼會、介紹子女獎學金或其他開會名義招待飲宴</a:t>
            </a:r>
            <a:endParaRPr lang="en-US" altLang="zh-TW" sz="30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39750">
              <a:spcBef>
                <a:spcPts val="300"/>
              </a:spcBef>
              <a:buClr>
                <a:srgbClr val="0000CC"/>
              </a:buClr>
              <a:buSzPct val="100000"/>
              <a:buFont typeface="Calibri" pitchFamily="34" charset="0"/>
              <a:buAutoNum type="arabicParenR"/>
            </a:pPr>
            <a:r>
              <a:rPr lang="zh-TW" altLang="zh-TW" sz="3000" dirty="0">
                <a:latin typeface="Times New Roman" pitchFamily="18" charset="0"/>
                <a:cs typeface="Times New Roman" pitchFamily="18" charset="0"/>
              </a:rPr>
              <a:t>「假收費」後「真退錢」的活動、旅遊</a:t>
            </a:r>
            <a:endParaRPr lang="zh-TW" alt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tx2"/>
                </a:solidFill>
              </a:rPr>
              <a:t>賄選常見手法</a:t>
            </a:r>
          </a:p>
        </p:txBody>
      </p:sp>
    </p:spTree>
    <p:extLst>
      <p:ext uri="{BB962C8B-B14F-4D97-AF65-F5344CB8AC3E}">
        <p14:creationId xmlns:p14="http://schemas.microsoft.com/office/powerpoint/2010/main" val="40390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FF0000"/>
                </a:solidFill>
              </a:rPr>
              <a:t>不</a:t>
            </a:r>
            <a:r>
              <a:rPr lang="zh-TW" altLang="zh-TW" b="1" dirty="0"/>
              <a:t>構成賄選之行為</a:t>
            </a:r>
            <a:endParaRPr lang="zh-TW" altLang="en-US" b="1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5183187"/>
          </a:xfrm>
        </p:spPr>
        <p:txBody>
          <a:bodyPr/>
          <a:lstStyle/>
          <a:p>
            <a:pPr marL="540000" indent="-432000"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參與民俗節慶、廟會、婚喪喜慶，贈送禮金、禮品顯</a:t>
            </a:r>
            <a:r>
              <a:rPr lang="zh-TW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與社會禮儀相當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者。</a:t>
            </a:r>
          </a:p>
          <a:p>
            <a:pPr marL="540000" indent="-432000"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為提供參加民眾適度之茶水、簡便餐飲者，如一般</a:t>
            </a:r>
            <a:r>
              <a:rPr lang="zh-TW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選舉造勢活動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飲料，</a:t>
            </a:r>
            <a:r>
              <a:rPr lang="zh-TW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簡易性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之炒米粉、便當、貢丸湯等米麵製品或湯類。</a:t>
            </a:r>
          </a:p>
          <a:p>
            <a:pPr marL="540000" indent="-432000"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為選舉造勢活動製作</a:t>
            </a:r>
            <a:r>
              <a:rPr lang="zh-TW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臨時性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簡便性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之衣帽供助選人員作為辨識之用者，例如印有候選人姓名、號碼或政黨名稱之運動帽、圈型帽、背心等。</a:t>
            </a:r>
          </a:p>
          <a:p>
            <a:pPr marL="540000" indent="-432000"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日常觀念認</a:t>
            </a:r>
            <a:r>
              <a:rPr lang="zh-TW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不具有相當價值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之贈品，如門聯、桌曆、日曆、月曆等（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相當價值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美女名模比基尼月曆？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就構成賄選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</a:p>
          <a:p>
            <a:pPr marL="540000" indent="-432000"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單純動員群眾，以車輛載運往返</a:t>
            </a:r>
            <a:r>
              <a:rPr lang="zh-TW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競選活動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會場。</a:t>
            </a:r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35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zh-TW" altLang="en-US" b="1" dirty="0"/>
              <a:t>有投票權人受賄罪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一般有投票權人：</a:t>
            </a:r>
            <a:endParaRPr lang="en-US" altLang="zh-TW" dirty="0"/>
          </a:p>
          <a:p>
            <a:pPr>
              <a:buNone/>
            </a:pPr>
            <a:r>
              <a:rPr lang="en-US" altLang="zh-TW" dirty="0"/>
              <a:t>   </a:t>
            </a:r>
            <a:r>
              <a:rPr lang="zh-TW" altLang="en-US" sz="2000" dirty="0"/>
              <a:t>刑法第</a:t>
            </a:r>
            <a:r>
              <a:rPr lang="en-US" altLang="zh-TW" sz="2000" dirty="0"/>
              <a:t>143</a:t>
            </a:r>
            <a:r>
              <a:rPr lang="zh-TW" altLang="en-US" sz="2000" dirty="0" smtClean="0"/>
              <a:t>條：</a:t>
            </a:r>
            <a:r>
              <a:rPr lang="zh-TW" altLang="en-US" sz="2000" dirty="0"/>
              <a:t>有投票權之人，要求期約或收受賄賂或其他不正當利益，而許以不行使其投票權或為一定之行使者，處三年以下有期徒刑，得併</a:t>
            </a:r>
            <a:r>
              <a:rPr lang="zh-TW" altLang="en-US" sz="2000" dirty="0" smtClean="0"/>
              <a:t>科三十萬元</a:t>
            </a:r>
            <a:r>
              <a:rPr lang="zh-TW" altLang="en-US" sz="2000" dirty="0"/>
              <a:t>以下罰金。</a:t>
            </a:r>
          </a:p>
          <a:p>
            <a:r>
              <a:rPr lang="zh-TW" altLang="en-US" dirty="0">
                <a:solidFill>
                  <a:srgbClr val="C00000"/>
                </a:solidFill>
              </a:rPr>
              <a:t>買票是罪，賣票也是罪！</a:t>
            </a:r>
            <a:endParaRPr lang="en-US" altLang="zh-TW" dirty="0">
              <a:solidFill>
                <a:srgbClr val="C00000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954917596"/>
              </p:ext>
            </p:extLst>
          </p:nvPr>
        </p:nvGraphicFramePr>
        <p:xfrm>
          <a:off x="1331640" y="3861048"/>
          <a:ext cx="648072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28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/>
              <a:t>選舉是什麼時候呢？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177" y="2699792"/>
            <a:ext cx="4680520" cy="34172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/>
              <a:t>第</a:t>
            </a:r>
            <a:r>
              <a:rPr lang="en-US" altLang="zh-TW" sz="2800" dirty="0"/>
              <a:t>16</a:t>
            </a:r>
            <a:r>
              <a:rPr lang="zh-TW" altLang="en-US" sz="2800" dirty="0"/>
              <a:t>任總統副總統選舉</a:t>
            </a:r>
            <a:r>
              <a:rPr lang="zh-TW" altLang="zh-TW" sz="2800" dirty="0"/>
              <a:t>暨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>11</a:t>
            </a:r>
            <a:r>
              <a:rPr lang="zh-TW" altLang="en-US" sz="2800" dirty="0"/>
              <a:t>屆立法委員</a:t>
            </a:r>
            <a:r>
              <a:rPr lang="zh-TW" altLang="zh-TW" sz="2800" dirty="0"/>
              <a:t>選舉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選舉日期：</a:t>
            </a:r>
            <a:endParaRPr lang="en-US" altLang="zh-TW" sz="280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 中華民國</a:t>
            </a:r>
            <a:r>
              <a:rPr lang="en-US" altLang="zh-TW" sz="28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28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28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</a:p>
          <a:p>
            <a:endParaRPr lang="zh-TW" altLang="en-US" sz="2400" dirty="0"/>
          </a:p>
        </p:txBody>
      </p:sp>
      <p:pic>
        <p:nvPicPr>
          <p:cNvPr id="4" name="Picture 6" descr="D:\[09]反賄選\主視覺(全家福篇)-02-out-7-F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"/>
          <a:stretch>
            <a:fillRect/>
          </a:stretch>
        </p:blipFill>
        <p:spPr bwMode="auto">
          <a:xfrm>
            <a:off x="4518708" y="423986"/>
            <a:ext cx="4589796" cy="60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10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有人找我買票，</a:t>
            </a:r>
            <a:br>
              <a:rPr lang="zh-TW" altLang="en-US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我因為</a:t>
            </a:r>
            <a:r>
              <a:rPr lang="zh-TW" altLang="en-US" sz="3200" u="sng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不好意思</a:t>
            </a:r>
            <a:r>
              <a:rPr lang="zh-TW" altLang="en-US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拒絕而收下了，那該怎麼辦？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0066FF"/>
                </a:solidFill>
                <a:latin typeface="+mj-ea"/>
              </a:rPr>
              <a:t>為使民眾</a:t>
            </a:r>
            <a:r>
              <a:rPr lang="zh-TW" altLang="en-US" sz="2800" dirty="0">
                <a:solidFill>
                  <a:srgbClr val="FF0000"/>
                </a:solidFill>
                <a:latin typeface="+mj-ea"/>
              </a:rPr>
              <a:t>勇於自首</a:t>
            </a:r>
            <a:r>
              <a:rPr lang="zh-TW" altLang="en-US" sz="2800" dirty="0">
                <a:solidFill>
                  <a:srgbClr val="0066FF"/>
                </a:solidFill>
                <a:latin typeface="+mj-ea"/>
              </a:rPr>
              <a:t>，揭發賄選，選民在賣票後三個月內自首者，免除其刑</a:t>
            </a:r>
            <a:endParaRPr lang="en-US" altLang="zh-TW" sz="2800" dirty="0">
              <a:solidFill>
                <a:srgbClr val="0066FF"/>
              </a:solidFill>
              <a:latin typeface="+mj-ea"/>
            </a:endParaRPr>
          </a:p>
          <a:p>
            <a:r>
              <a:rPr lang="zh-TW" altLang="en-US" sz="2800" dirty="0">
                <a:solidFill>
                  <a:srgbClr val="0066FF"/>
                </a:solidFill>
                <a:latin typeface="+mj-ea"/>
              </a:rPr>
              <a:t>逾三個月內，減輕或免除其刑；在偵查或審判中自白者，減輕其刑。</a:t>
            </a:r>
            <a:endParaRPr lang="en-US" altLang="zh-TW" sz="2800" dirty="0">
              <a:solidFill>
                <a:srgbClr val="0066FF"/>
              </a:solidFill>
              <a:latin typeface="+mj-ea"/>
            </a:endParaRPr>
          </a:p>
          <a:p>
            <a:endParaRPr lang="en-US" altLang="zh-TW" sz="2800" dirty="0">
              <a:solidFill>
                <a:srgbClr val="0066FF"/>
              </a:solidFill>
              <a:latin typeface="+mj-ea"/>
            </a:endParaRPr>
          </a:p>
          <a:p>
            <a:r>
              <a:rPr lang="zh-TW" altLang="en-US" sz="2800" dirty="0"/>
              <a:t>如果選民收錢的目的是把錢當作</a:t>
            </a:r>
            <a:r>
              <a:rPr lang="zh-TW" altLang="en-US" sz="2800" dirty="0">
                <a:solidFill>
                  <a:srgbClr val="C00000"/>
                </a:solidFill>
              </a:rPr>
              <a:t>證據</a:t>
            </a:r>
            <a:r>
              <a:rPr lang="zh-TW" altLang="en-US" sz="2800" dirty="0"/>
              <a:t>向檢察官檢舉，不是真的要收錢，所以不會成立賣票罪，也可以領取檢舉獎金！</a:t>
            </a:r>
            <a:endParaRPr lang="zh-TW" altLang="en-US" dirty="0">
              <a:solidFill>
                <a:srgbClr val="0066FF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15775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C00000"/>
                </a:solidFill>
              </a:rPr>
              <a:t>反賄選口訣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623847"/>
              </p:ext>
            </p:extLst>
          </p:nvPr>
        </p:nvGraphicFramePr>
        <p:xfrm>
          <a:off x="0" y="476672"/>
          <a:ext cx="8944918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220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zh-TW" altLang="en-US" b="1" dirty="0"/>
              <a:t>如何檢舉賄選</a:t>
            </a:r>
            <a:r>
              <a:rPr lang="en-US" altLang="zh-TW" b="1" dirty="0">
                <a:solidFill>
                  <a:srgbClr val="FF9933"/>
                </a:solidFill>
                <a:latin typeface="微軟正黑體" pitchFamily="34" charset="-120"/>
                <a:ea typeface="微軟正黑體" pitchFamily="34" charset="-120"/>
              </a:rPr>
              <a:t>4W2H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825242"/>
              </p:ext>
            </p:extLst>
          </p:nvPr>
        </p:nvGraphicFramePr>
        <p:xfrm>
          <a:off x="107504" y="1600201"/>
          <a:ext cx="8229600" cy="240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891666"/>
              </p:ext>
            </p:extLst>
          </p:nvPr>
        </p:nvGraphicFramePr>
        <p:xfrm>
          <a:off x="827584" y="4005064"/>
          <a:ext cx="8229600" cy="25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9412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/>
              <a:t>蒐集這些資訊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251780"/>
              </p:ext>
            </p:extLst>
          </p:nvPr>
        </p:nvGraphicFramePr>
        <p:xfrm>
          <a:off x="467544" y="980729"/>
          <a:ext cx="8229600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539552" y="4509120"/>
            <a:ext cx="5519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dirty="0"/>
              <a:t>有什麼證據可以提供調查</a:t>
            </a:r>
            <a:r>
              <a:rPr lang="en-US" altLang="zh-TW" sz="3600" dirty="0"/>
              <a:t>?</a:t>
            </a:r>
            <a:endParaRPr lang="zh-TW" altLang="en-US" sz="3600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39758555"/>
              </p:ext>
            </p:extLst>
          </p:nvPr>
        </p:nvGraphicFramePr>
        <p:xfrm>
          <a:off x="755576" y="5198575"/>
          <a:ext cx="7440488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36581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zh-TW" altLang="en-US" dirty="0"/>
              <a:t>蒐集資料後，如何檢舉賄選？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432108"/>
              </p:ext>
            </p:extLst>
          </p:nvPr>
        </p:nvGraphicFramePr>
        <p:xfrm>
          <a:off x="0" y="908720"/>
          <a:ext cx="9144001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16"/>
          <a:stretch>
            <a:fillRect/>
          </a:stretch>
        </p:blipFill>
        <p:spPr bwMode="auto">
          <a:xfrm>
            <a:off x="1475656" y="5373216"/>
            <a:ext cx="6192688" cy="136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649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16"/>
          <a:stretch>
            <a:fillRect/>
          </a:stretch>
        </p:blipFill>
        <p:spPr bwMode="auto">
          <a:xfrm>
            <a:off x="323850" y="2276475"/>
            <a:ext cx="85010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5"/>
          <p:cNvSpPr txBox="1">
            <a:spLocks/>
          </p:cNvSpPr>
          <p:nvPr/>
        </p:nvSpPr>
        <p:spPr>
          <a:xfrm>
            <a:off x="457200" y="404813"/>
            <a:ext cx="8229600" cy="136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b="1" dirty="0"/>
              <a:t>檢舉管道</a:t>
            </a:r>
            <a:endParaRPr lang="zh-TW" altLang="en-US" b="1" dirty="0">
              <a:solidFill>
                <a:srgbClr val="FF0066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6013" y="3933825"/>
            <a:ext cx="6480175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您爸恁恁 </a:t>
            </a:r>
            <a:r>
              <a:rPr lang="en-US" altLang="zh-TW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小時 久久服務</a:t>
            </a:r>
            <a:r>
              <a:rPr lang="en-US" altLang="zh-TW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0" y="4941888"/>
            <a:ext cx="9144000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000"/>
              <a:t>請敘明具體特定之</a:t>
            </a:r>
            <a:endParaRPr lang="zh-TW" alt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4427538" y="5013325"/>
            <a:ext cx="1081087" cy="1123950"/>
            <a:chOff x="1519" y="663"/>
            <a:chExt cx="1361" cy="1361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519" y="663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D2D27E"/>
                </a:gs>
                <a:gs pos="50000">
                  <a:srgbClr val="FFFF99"/>
                </a:gs>
                <a:gs pos="100000">
                  <a:srgbClr val="D2D27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591" y="735"/>
              <a:ext cx="1217" cy="1217"/>
            </a:xfrm>
            <a:prstGeom prst="ellipse">
              <a:avLst/>
            </a:prstGeom>
            <a:gradFill rotWithShape="1">
              <a:gsLst>
                <a:gs pos="0">
                  <a:srgbClr val="D2D27E"/>
                </a:gs>
                <a:gs pos="50000">
                  <a:srgbClr val="FFFF99"/>
                </a:gs>
                <a:gs pos="100000">
                  <a:srgbClr val="D2D27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44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人</a:t>
              </a:r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5219700" y="5013325"/>
            <a:ext cx="1081088" cy="1123950"/>
            <a:chOff x="1519" y="663"/>
            <a:chExt cx="1361" cy="1361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519" y="663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D2D27E"/>
                </a:gs>
                <a:gs pos="50000">
                  <a:srgbClr val="FFFF99"/>
                </a:gs>
                <a:gs pos="100000">
                  <a:srgbClr val="D2D27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 sz="4400" b="1">
                <a:solidFill>
                  <a:srgbClr val="FF0000"/>
                </a:solidFill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591" y="735"/>
              <a:ext cx="1217" cy="1217"/>
            </a:xfrm>
            <a:prstGeom prst="ellipse">
              <a:avLst/>
            </a:prstGeom>
            <a:gradFill rotWithShape="1">
              <a:gsLst>
                <a:gs pos="0">
                  <a:srgbClr val="D2D27E"/>
                </a:gs>
                <a:gs pos="50000">
                  <a:srgbClr val="FFFF99"/>
                </a:gs>
                <a:gs pos="100000">
                  <a:srgbClr val="D2D27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44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事</a:t>
              </a:r>
            </a:p>
          </p:txBody>
        </p:sp>
      </p:grp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6084888" y="5013325"/>
            <a:ext cx="1079500" cy="1123950"/>
            <a:chOff x="1519" y="663"/>
            <a:chExt cx="1361" cy="1361"/>
          </a:xfrm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1519" y="663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D2D27E"/>
                </a:gs>
                <a:gs pos="50000">
                  <a:srgbClr val="FFFF99"/>
                </a:gs>
                <a:gs pos="100000">
                  <a:srgbClr val="D2D27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1591" y="735"/>
              <a:ext cx="1217" cy="1217"/>
            </a:xfrm>
            <a:prstGeom prst="ellipse">
              <a:avLst/>
            </a:prstGeom>
            <a:gradFill rotWithShape="1">
              <a:gsLst>
                <a:gs pos="0">
                  <a:srgbClr val="D2D27E"/>
                </a:gs>
                <a:gs pos="50000">
                  <a:srgbClr val="FFFF99"/>
                </a:gs>
                <a:gs pos="100000">
                  <a:srgbClr val="D2D27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44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時</a:t>
              </a:r>
            </a:p>
          </p:txBody>
        </p: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6948488" y="5013325"/>
            <a:ext cx="1079500" cy="1123950"/>
            <a:chOff x="1519" y="663"/>
            <a:chExt cx="1361" cy="1361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1519" y="663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D2D27E"/>
                </a:gs>
                <a:gs pos="50000">
                  <a:srgbClr val="FFFF99"/>
                </a:gs>
                <a:gs pos="100000">
                  <a:srgbClr val="D2D27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591" y="735"/>
              <a:ext cx="1217" cy="1217"/>
            </a:xfrm>
            <a:prstGeom prst="ellipse">
              <a:avLst/>
            </a:prstGeom>
            <a:gradFill rotWithShape="1">
              <a:gsLst>
                <a:gs pos="0">
                  <a:srgbClr val="D2D27E"/>
                </a:gs>
                <a:gs pos="50000">
                  <a:srgbClr val="FFFF99"/>
                </a:gs>
                <a:gs pos="100000">
                  <a:srgbClr val="D2D27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44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地</a:t>
              </a:r>
            </a:p>
          </p:txBody>
        </p:sp>
      </p:grp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7812088" y="5013325"/>
            <a:ext cx="1081087" cy="1123950"/>
            <a:chOff x="1519" y="663"/>
            <a:chExt cx="1361" cy="1361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1519" y="663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D2D27E"/>
                </a:gs>
                <a:gs pos="50000">
                  <a:srgbClr val="FFFF99"/>
                </a:gs>
                <a:gs pos="100000">
                  <a:srgbClr val="D2D27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1591" y="735"/>
              <a:ext cx="1217" cy="1217"/>
            </a:xfrm>
            <a:prstGeom prst="ellipse">
              <a:avLst/>
            </a:prstGeom>
            <a:gradFill rotWithShape="1">
              <a:gsLst>
                <a:gs pos="0">
                  <a:srgbClr val="D2D27E"/>
                </a:gs>
                <a:gs pos="50000">
                  <a:srgbClr val="FFFF99"/>
                </a:gs>
                <a:gs pos="100000">
                  <a:srgbClr val="D2D27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48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532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4705"/>
            <a:ext cx="9144000" cy="5560426"/>
          </a:xfrm>
        </p:spPr>
      </p:pic>
    </p:spTree>
    <p:extLst>
      <p:ext uri="{BB962C8B-B14F-4D97-AF65-F5344CB8AC3E}">
        <p14:creationId xmlns:p14="http://schemas.microsoft.com/office/powerpoint/2010/main" val="3169905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65534"/>
              </p:ext>
            </p:extLst>
          </p:nvPr>
        </p:nvGraphicFramePr>
        <p:xfrm>
          <a:off x="467544" y="908720"/>
          <a:ext cx="8229600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2700" b="1" dirty="0">
                <a:latin typeface="微軟正黑體" pitchFamily="34" charset="-120"/>
                <a:ea typeface="微軟正黑體" pitchFamily="34" charset="-120"/>
              </a:rPr>
              <a:t>檢舉賄選過程、身份資料</a:t>
            </a:r>
            <a:r>
              <a:rPr lang="zh-TW" altLang="en-US" sz="6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全程</a:t>
            </a:r>
            <a:r>
              <a:rPr lang="zh-TW" altLang="zh-TW" sz="6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保密</a:t>
            </a:r>
            <a:endParaRPr lang="zh-TW" altLang="en-US" sz="6600" dirty="0"/>
          </a:p>
        </p:txBody>
      </p:sp>
      <p:sp>
        <p:nvSpPr>
          <p:cNvPr id="5" name="矩形 4"/>
          <p:cNvSpPr/>
          <p:nvPr/>
        </p:nvSpPr>
        <p:spPr>
          <a:xfrm>
            <a:off x="1043608" y="4797152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/>
              <a:t>檢舉人的姓名、年齡、住居所等足以辨別其特徵即檢舉內容等資料，受理檢舉的單位會</a:t>
            </a:r>
            <a:r>
              <a:rPr lang="zh-TW" altLang="zh-TW" sz="2000" dirty="0">
                <a:solidFill>
                  <a:srgbClr val="FF0000"/>
                </a:solidFill>
              </a:rPr>
              <a:t>絕對保密，不會洩露</a:t>
            </a:r>
            <a:r>
              <a:rPr lang="zh-TW" altLang="zh-TW" sz="2000" dirty="0"/>
              <a:t>。</a:t>
            </a:r>
            <a:endParaRPr lang="zh-TW" altLang="en-US" sz="2000" dirty="0"/>
          </a:p>
        </p:txBody>
      </p:sp>
      <p:pic>
        <p:nvPicPr>
          <p:cNvPr id="6" name="Picture 6" descr="http://tcd.judicial.gov.tw/%E4%BF%9D%E5%AF%86%E9%8C%A6%E5%9B%8A.files/image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96716"/>
            <a:ext cx="2234758" cy="175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84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zh-TW" altLang="en-US" b="1" dirty="0"/>
              <a:t>檢舉獎金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334161"/>
              </p:ext>
            </p:extLst>
          </p:nvPr>
        </p:nvGraphicFramePr>
        <p:xfrm>
          <a:off x="467544" y="134076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71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zh-TW" altLang="zh-TW" b="1" dirty="0"/>
              <a:t>我什麼時候可以</a:t>
            </a:r>
            <a:r>
              <a:rPr lang="zh-TW" altLang="zh-TW" b="1" dirty="0">
                <a:solidFill>
                  <a:srgbClr val="C00000"/>
                </a:solidFill>
              </a:rPr>
              <a:t>領到獎金</a:t>
            </a:r>
            <a:r>
              <a:rPr lang="zh-TW" altLang="en-US" b="1" dirty="0">
                <a:solidFill>
                  <a:srgbClr val="C00000"/>
                </a:solidFill>
              </a:rPr>
              <a:t>？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68115" y="1988915"/>
            <a:ext cx="8524877" cy="3751262"/>
            <a:chOff x="255" y="1266"/>
            <a:chExt cx="5370" cy="2363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3657" y="1266"/>
              <a:ext cx="1968" cy="1584"/>
            </a:xfrm>
            <a:prstGeom prst="homePlate">
              <a:avLst>
                <a:gd name="adj" fmla="val 31061"/>
              </a:avLst>
            </a:prstGeom>
            <a:solidFill>
              <a:srgbClr val="A09E6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ja-JP" sz="3200" dirty="0">
                  <a:ea typeface="標楷體" pitchFamily="65" charset="-120"/>
                </a:rPr>
                <a:t>STEP</a:t>
              </a:r>
              <a:r>
                <a:rPr lang="en-US" altLang="zh-TW" sz="3200" dirty="0">
                  <a:ea typeface="標楷體" pitchFamily="65" charset="-120"/>
                </a:rPr>
                <a:t>3</a:t>
              </a:r>
              <a:endParaRPr lang="en-US" altLang="ja-JP" sz="3200" dirty="0">
                <a:ea typeface="標楷體" pitchFamily="65" charset="-120"/>
              </a:endParaRPr>
            </a:p>
            <a:p>
              <a:pPr algn="ctr"/>
              <a:r>
                <a:rPr lang="zh-TW" altLang="zh-TW" sz="2400" dirty="0"/>
                <a:t>等案件</a:t>
              </a:r>
              <a:endParaRPr lang="en-US" altLang="zh-TW" sz="2400" dirty="0"/>
            </a:p>
            <a:p>
              <a:pPr algn="ctr"/>
              <a:r>
                <a:rPr lang="zh-TW" altLang="zh-TW" sz="2400" b="1" dirty="0">
                  <a:solidFill>
                    <a:srgbClr val="FF0000"/>
                  </a:solidFill>
                </a:rPr>
                <a:t>有罪判決確定</a:t>
              </a:r>
              <a:r>
                <a:rPr lang="zh-TW" altLang="zh-TW" sz="2400" dirty="0"/>
                <a:t>時</a:t>
              </a:r>
              <a:endParaRPr lang="ja-JP" altLang="en-US" sz="2400" dirty="0">
                <a:ea typeface="標楷體" pitchFamily="65" charset="-120"/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1978" y="1266"/>
              <a:ext cx="1968" cy="1584"/>
            </a:xfrm>
            <a:prstGeom prst="homePlate">
              <a:avLst>
                <a:gd name="adj" fmla="val 31061"/>
              </a:avLst>
            </a:prstGeom>
            <a:solidFill>
              <a:srgbClr val="D0CE7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ja-JP" sz="3200" dirty="0">
                  <a:ea typeface="標楷體" pitchFamily="65" charset="-120"/>
                </a:rPr>
                <a:t>STEP</a:t>
              </a:r>
              <a:r>
                <a:rPr lang="en-US" altLang="zh-TW" sz="3200" dirty="0">
                  <a:ea typeface="標楷體" pitchFamily="65" charset="-120"/>
                </a:rPr>
                <a:t>2</a:t>
              </a:r>
              <a:endParaRPr lang="en-US" altLang="ja-JP" sz="3200" dirty="0">
                <a:ea typeface="標楷體" pitchFamily="65" charset="-120"/>
              </a:endParaRPr>
            </a:p>
            <a:p>
              <a:pPr algn="ctr"/>
              <a:r>
                <a:rPr lang="zh-TW" altLang="zh-TW" sz="2400" dirty="0"/>
                <a:t>一審法院</a:t>
              </a:r>
              <a:endParaRPr lang="en-US" altLang="zh-TW" sz="2400" dirty="0"/>
            </a:p>
            <a:p>
              <a:pPr algn="ctr"/>
              <a:r>
                <a:rPr lang="zh-TW" altLang="zh-TW" sz="2400" b="1" dirty="0">
                  <a:solidFill>
                    <a:srgbClr val="FF0000"/>
                  </a:solidFill>
                </a:rPr>
                <a:t>判決有罪</a:t>
              </a:r>
              <a:r>
                <a:rPr lang="zh-TW" altLang="zh-TW" sz="2400" dirty="0"/>
                <a:t>時</a:t>
              </a:r>
              <a:endParaRPr lang="ja-JP" altLang="en-US" sz="2400" dirty="0">
                <a:ea typeface="標楷體" pitchFamily="65" charset="-120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255" y="1266"/>
              <a:ext cx="1968" cy="1584"/>
            </a:xfrm>
            <a:prstGeom prst="homePlate">
              <a:avLst>
                <a:gd name="adj" fmla="val 31061"/>
              </a:avLst>
            </a:prstGeom>
            <a:solidFill>
              <a:srgbClr val="F0EE9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ja-JP" sz="3200" dirty="0">
                  <a:ea typeface="標楷體" pitchFamily="65" charset="-120"/>
                </a:rPr>
                <a:t>STEP</a:t>
              </a:r>
              <a:r>
                <a:rPr lang="en-US" altLang="zh-TW" sz="3200" dirty="0">
                  <a:ea typeface="標楷體" pitchFamily="65" charset="-120"/>
                </a:rPr>
                <a:t>1</a:t>
              </a:r>
              <a:endParaRPr lang="en-US" altLang="ja-JP" sz="3200" dirty="0">
                <a:ea typeface="標楷體" pitchFamily="65" charset="-120"/>
              </a:endParaRPr>
            </a:p>
            <a:p>
              <a:pPr algn="ctr"/>
              <a:r>
                <a:rPr lang="zh-TW" altLang="zh-TW" sz="2400" dirty="0"/>
                <a:t>檢察官將賄選案件</a:t>
              </a:r>
              <a:endParaRPr lang="en-US" altLang="zh-TW" sz="2400" dirty="0"/>
            </a:p>
            <a:p>
              <a:pPr algn="ctr"/>
              <a:r>
                <a:rPr lang="zh-TW" altLang="zh-TW" sz="2400" b="1" dirty="0">
                  <a:solidFill>
                    <a:srgbClr val="FF0000"/>
                  </a:solidFill>
                </a:rPr>
                <a:t>起訴時</a:t>
              </a:r>
              <a:endParaRPr lang="ja-JP" altLang="en-US" sz="2400" b="1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686" y="2925"/>
              <a:ext cx="1106" cy="704"/>
            </a:xfrm>
            <a:prstGeom prst="rightArrow">
              <a:avLst>
                <a:gd name="adj1" fmla="val 67102"/>
                <a:gd name="adj2" fmla="val 35262"/>
              </a:avLst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sz="4000" b="1" dirty="0">
                  <a:ea typeface="標楷體" pitchFamily="65" charset="-120"/>
                </a:rPr>
                <a:t>1/4</a:t>
              </a:r>
              <a:endParaRPr lang="zh-TW" altLang="en-US" sz="4000" b="1" dirty="0">
                <a:ea typeface="標楷體" pitchFamily="65" charset="-120"/>
              </a:endParaRPr>
            </a:p>
          </p:txBody>
        </p:sp>
      </p:grp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192180" y="4702807"/>
            <a:ext cx="1368151" cy="1143000"/>
          </a:xfrm>
          <a:prstGeom prst="rightArrow">
            <a:avLst>
              <a:gd name="adj1" fmla="val 67102"/>
              <a:gd name="adj2" fmla="val 35262"/>
            </a:avLst>
          </a:prstGeom>
          <a:gradFill rotWithShape="1">
            <a:gsLst>
              <a:gs pos="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zh-TW" sz="4000" b="1" dirty="0">
                <a:ea typeface="標楷體" pitchFamily="65" charset="-120"/>
              </a:rPr>
              <a:t>1/2</a:t>
            </a:r>
            <a:endParaRPr lang="zh-TW" altLang="en-US" sz="4000" b="1" dirty="0">
              <a:ea typeface="標楷體" pitchFamily="65" charset="-12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707905" y="4725144"/>
            <a:ext cx="1800199" cy="1080120"/>
          </a:xfrm>
          <a:prstGeom prst="rightArrow">
            <a:avLst>
              <a:gd name="adj1" fmla="val 67102"/>
              <a:gd name="adj2" fmla="val 35262"/>
            </a:avLst>
          </a:prstGeom>
          <a:gradFill rotWithShape="1">
            <a:gsLst>
              <a:gs pos="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zh-TW" sz="4000" b="1" dirty="0">
                <a:ea typeface="標楷體" pitchFamily="65" charset="-120"/>
              </a:rPr>
              <a:t>1/4</a:t>
            </a:r>
            <a:endParaRPr lang="zh-TW" altLang="en-US" sz="4000" b="1" dirty="0"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87825" y="4797152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/>
              <a:t>＋</a:t>
            </a:r>
          </a:p>
        </p:txBody>
      </p:sp>
      <p:sp>
        <p:nvSpPr>
          <p:cNvPr id="17" name="矩形 16"/>
          <p:cNvSpPr/>
          <p:nvPr/>
        </p:nvSpPr>
        <p:spPr>
          <a:xfrm>
            <a:off x="5544107" y="4774815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/>
              <a:t>＋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7596336" y="4707141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全部獎金到手囉</a:t>
            </a:r>
            <a:r>
              <a:rPr lang="en-US" altLang="zh-TW" sz="2800" b="1" dirty="0">
                <a:solidFill>
                  <a:srgbClr val="FF0000"/>
                </a:solidFill>
              </a:rPr>
              <a:t>!!!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4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437DE5"/>
                </a:solidFill>
                <a:latin typeface="微軟正黑體" pitchFamily="34" charset="-120"/>
                <a:ea typeface="微軟正黑體" pitchFamily="34" charset="-120"/>
              </a:rPr>
              <a:t>什麼叫做賄選？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sz="4800" b="1" dirty="0">
                <a:solidFill>
                  <a:srgbClr val="C00000"/>
                </a:solidFill>
                <a:latin typeface="+mj-ea"/>
              </a:rPr>
              <a:t>『</a:t>
            </a:r>
            <a:r>
              <a:rPr lang="zh-TW" altLang="en-US" sz="4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賄選</a:t>
            </a:r>
            <a:r>
              <a:rPr lang="en-US" altLang="zh-TW" sz="4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』-</a:t>
            </a:r>
            <a:r>
              <a:rPr lang="zh-TW" altLang="en-US" sz="4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以賄賂或其他不當利益為方法的選舉行為。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賄賂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指金錢或得以金錢估計之有形財物。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6400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　　　　　　　</a:t>
            </a:r>
            <a:r>
              <a:rPr lang="zh-TW" altLang="zh-TW" sz="2800" dirty="0"/>
              <a:t>如</a:t>
            </a:r>
            <a:r>
              <a:rPr lang="zh-TW" altLang="en-US" sz="2800" dirty="0"/>
              <a:t>：</a:t>
            </a:r>
            <a:r>
              <a:rPr lang="zh-TW" altLang="zh-TW" sz="2800" dirty="0"/>
              <a:t>現金、禮品。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其他不正利益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zh-TW" sz="2800" dirty="0"/>
              <a:t>指賄賂以外，足以</a:t>
            </a:r>
            <a:r>
              <a:rPr lang="zh-TW" altLang="zh-TW" sz="2800" u="sng" dirty="0">
                <a:solidFill>
                  <a:srgbClr val="FF0066"/>
                </a:solidFill>
              </a:rPr>
              <a:t>供人需要</a:t>
            </a:r>
            <a:r>
              <a:rPr lang="zh-TW" altLang="zh-TW" sz="2800" dirty="0"/>
              <a:t>或</a:t>
            </a:r>
            <a:r>
              <a:rPr lang="zh-TW" altLang="zh-TW" sz="2800" u="sng" dirty="0">
                <a:solidFill>
                  <a:srgbClr val="FF0066"/>
                </a:solidFill>
              </a:rPr>
              <a:t>滿足人之慾望</a:t>
            </a:r>
            <a:r>
              <a:rPr lang="zh-TW" altLang="zh-TW" sz="2800" dirty="0"/>
              <a:t>，一切有形無形之利益。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95536" y="5789295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TW" altLang="zh-TW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TW" alt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五月天</a:t>
            </a:r>
            <a:r>
              <a:rPr lang="zh-TW" altLang="zh-TW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簽名照、志玲姐姐愛的抱抱、阿妹歌友會、當一個月女友</a:t>
            </a:r>
            <a:r>
              <a:rPr lang="en-US" altLang="zh-TW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zh-TW" altLang="zh-TW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971165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36625"/>
          </a:xfrm>
        </p:spPr>
        <p:txBody>
          <a:bodyPr/>
          <a:lstStyle/>
          <a:p>
            <a:r>
              <a:rPr lang="zh-TW" altLang="zh-TW" b="1" dirty="0"/>
              <a:t>檢舉獎金</a:t>
            </a:r>
            <a:endParaRPr lang="zh-TW" altLang="en-US" b="1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68313" y="1484784"/>
            <a:ext cx="8229600" cy="4968552"/>
          </a:xfrm>
        </p:spPr>
        <p:txBody>
          <a:bodyPr>
            <a:normAutofit/>
          </a:bodyPr>
          <a:lstStyle/>
          <a:p>
            <a:pPr marL="0" indent="-382588">
              <a:buFont typeface="Arial" charset="0"/>
              <a:buNone/>
              <a:defRPr/>
            </a:pPr>
            <a:r>
              <a:rPr lang="en-US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(1)</a:t>
            </a: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總統及副總統</a:t>
            </a:r>
            <a:r>
              <a:rPr lang="en-US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……………………………1500</a:t>
            </a: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萬元</a:t>
            </a:r>
            <a:endParaRPr lang="en-US" altLang="zh-TW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cs typeface="Arial" charset="0"/>
            </a:endParaRPr>
          </a:p>
          <a:p>
            <a:pPr marL="0" indent="-382588">
              <a:buFont typeface="Arial" charset="0"/>
              <a:buNone/>
              <a:defRPr/>
            </a:pPr>
            <a:r>
              <a:rPr lang="en-US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(2)</a:t>
            </a: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立委</a:t>
            </a:r>
            <a:r>
              <a:rPr lang="en-US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………..………………………………1000</a:t>
            </a: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萬元</a:t>
            </a:r>
            <a:endParaRPr lang="en-US" altLang="zh-TW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cs typeface="Arial" charset="0"/>
            </a:endParaRPr>
          </a:p>
          <a:p>
            <a:pPr marL="0" indent="-382588">
              <a:buFont typeface="Arial" charset="0"/>
              <a:buNone/>
              <a:defRPr/>
            </a:pP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(3)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直轄市長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……………………………………………………..1000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萬元</a:t>
            </a:r>
          </a:p>
          <a:p>
            <a:pPr marL="0" indent="-382588">
              <a:buFont typeface="Arial" charset="0"/>
              <a:buNone/>
              <a:defRPr/>
            </a:pP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(4)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直轄市議員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…………………………………..………………500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萬元</a:t>
            </a:r>
          </a:p>
          <a:p>
            <a:pPr marL="0" indent="-382588">
              <a:buFont typeface="Arial" charset="0"/>
              <a:buNone/>
              <a:defRPr/>
            </a:pP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(5)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縣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市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長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……………………………………………………….500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萬元</a:t>
            </a:r>
          </a:p>
          <a:p>
            <a:pPr marL="0" indent="-382588">
              <a:buFont typeface="Arial" charset="0"/>
              <a:buNone/>
              <a:defRPr/>
            </a:pP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(6)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縣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市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議員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……………………………………………………200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萬元</a:t>
            </a:r>
          </a:p>
          <a:p>
            <a:pPr marL="0" indent="-382588">
              <a:buFont typeface="Arial" charset="0"/>
              <a:buNone/>
              <a:defRPr/>
            </a:pP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(7)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鄉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鎮、市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長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……………………………………………..…50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萬元</a:t>
            </a:r>
          </a:p>
          <a:p>
            <a:pPr marL="0" indent="-382588">
              <a:buFont typeface="Arial" charset="0"/>
              <a:buNone/>
              <a:defRPr/>
            </a:pP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(8)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鄉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鎮、市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民代表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……………………………………..…..50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萬元</a:t>
            </a:r>
          </a:p>
          <a:p>
            <a:pPr marL="0" indent="-382588">
              <a:buFont typeface="Arial" charset="0"/>
              <a:buNone/>
              <a:defRPr/>
            </a:pP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(9)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村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里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長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…………………………………………………….…50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萬元</a:t>
            </a:r>
          </a:p>
          <a:p>
            <a:pPr marL="0" indent="-382588">
              <a:buFont typeface="Arial" charset="0"/>
              <a:buNone/>
              <a:defRPr/>
            </a:pP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(10)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直轄市山地原住民區「區長」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 ………………….…50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萬元</a:t>
            </a:r>
            <a:endParaRPr lang="en-US" altLang="zh-TW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cs typeface="Arial" charset="0"/>
            </a:endParaRPr>
          </a:p>
          <a:p>
            <a:pPr marL="0" indent="-382588">
              <a:buFont typeface="Arial" charset="0"/>
              <a:buNone/>
              <a:defRPr/>
            </a:pP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(11)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直轄市山地原住民區區民「代表」</a:t>
            </a:r>
            <a:r>
              <a:rPr lang="en-US" altLang="zh-TW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 …………..…50</a:t>
            </a:r>
            <a:r>
              <a:rPr lang="zh-TW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萬元</a:t>
            </a:r>
            <a:endParaRPr lang="en-US" altLang="zh-TW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cs typeface="Arial" charset="0"/>
            </a:endParaRPr>
          </a:p>
          <a:p>
            <a:pPr marL="0" indent="-382588">
              <a:buFont typeface="Wingdings 2" pitchFamily="18" charset="2"/>
              <a:buNone/>
              <a:defRPr/>
            </a:pPr>
            <a:endParaRPr lang="zh-TW" altLang="en-US" sz="2500" dirty="0">
              <a:latin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12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36625"/>
          </a:xfrm>
        </p:spPr>
        <p:txBody>
          <a:bodyPr/>
          <a:lstStyle/>
          <a:p>
            <a:r>
              <a:rPr lang="zh-TW" altLang="zh-TW" b="1" dirty="0"/>
              <a:t>檢舉獎金</a:t>
            </a:r>
            <a:endParaRPr lang="zh-TW" altLang="en-US" b="1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68313" y="1484784"/>
            <a:ext cx="8229600" cy="4968552"/>
          </a:xfrm>
        </p:spPr>
        <p:txBody>
          <a:bodyPr>
            <a:normAutofit/>
          </a:bodyPr>
          <a:lstStyle/>
          <a:p>
            <a:pPr marL="0" indent="-382588">
              <a:buFont typeface="Arial" charset="0"/>
              <a:buNone/>
              <a:defRPr/>
            </a:pPr>
            <a:r>
              <a:rPr lang="en-US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(12)</a:t>
            </a: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境外勢力介入選舉</a:t>
            </a:r>
            <a:r>
              <a:rPr lang="en-US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…..…………………2000</a:t>
            </a: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萬元</a:t>
            </a:r>
            <a:endParaRPr lang="en-US" altLang="zh-TW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cs typeface="Arial" charset="0"/>
            </a:endParaRPr>
          </a:p>
          <a:p>
            <a:pPr marL="0" indent="-382588">
              <a:buFont typeface="Arial" charset="0"/>
              <a:buNone/>
              <a:defRPr/>
            </a:pPr>
            <a:r>
              <a:rPr lang="en-US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(13)</a:t>
            </a: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賭盤介入選舉</a:t>
            </a:r>
            <a:r>
              <a:rPr lang="en-US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……………………………..500</a:t>
            </a: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萬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元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cs typeface="Arial" charset="0"/>
            </a:endParaRPr>
          </a:p>
          <a:p>
            <a:pPr marL="0" indent="-382588" algn="ctr">
              <a:buFont typeface="Arial" charset="0"/>
              <a:buNone/>
              <a:defRPr/>
            </a:pP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(12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、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13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項為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112.8.22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修定「鼓勵</a:t>
            </a:r>
            <a:r>
              <a: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檢舉妨害選舉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要點」新增設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cs typeface="Arial" charset="0"/>
              </a:rPr>
              <a:t>)</a:t>
            </a:r>
            <a:endParaRPr lang="en-US" altLang="zh-TW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cs typeface="Arial" charset="0"/>
            </a:endParaRPr>
          </a:p>
          <a:p>
            <a:pPr marL="0" indent="-382588">
              <a:buFont typeface="Arial" charset="0"/>
              <a:buNone/>
              <a:defRPr/>
            </a:pPr>
            <a:endParaRPr lang="zh-TW" altLang="en-US" sz="2500" dirty="0">
              <a:latin typeface="微軟正黑體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47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7968"/>
            <a:ext cx="8075240" cy="5976664"/>
          </a:xfrm>
        </p:spPr>
      </p:pic>
    </p:spTree>
    <p:extLst>
      <p:ext uri="{BB962C8B-B14F-4D97-AF65-F5344CB8AC3E}">
        <p14:creationId xmlns:p14="http://schemas.microsoft.com/office/powerpoint/2010/main" val="2735668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檢舉賄選獎金對照表</a:t>
            </a:r>
            <a:endParaRPr lang="zh-TW" altLang="en-US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7"/>
            <a:ext cx="8947837" cy="508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923928" y="5229200"/>
            <a:ext cx="495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◎</a:t>
            </a:r>
            <a:r>
              <a:rPr kumimoji="1"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一定親屬：候選人配偶、直系血親、五等親內之旁係血親、三等親內之姻親。</a:t>
            </a:r>
            <a:endParaRPr kumimoji="1" lang="zh-TW" altLang="en-US" dirty="0">
              <a:solidFill>
                <a:srgbClr val="C00000"/>
              </a:solidFill>
              <a:cs typeface="新細明體" pitchFamily="18" charset="-120"/>
            </a:endParaRP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◎查獲預備賄選者，檢舉獎金減半。數人共同檢舉者，獎金平分。</a:t>
            </a:r>
            <a:endParaRPr kumimoji="1" lang="zh-TW" altLang="en-US" dirty="0">
              <a:solidFill>
                <a:srgbClr val="C00000"/>
              </a:solidFill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0562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/>
          <a:lstStyle/>
          <a:p>
            <a:r>
              <a:rPr lang="zh-TW" altLang="zh-TW" b="1" dirty="0"/>
              <a:t>檢舉獎金</a:t>
            </a:r>
            <a:endParaRPr lang="zh-TW" altLang="en-US" b="1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FF0000"/>
                </a:solidFill>
                <a:latin typeface="+mj-ea"/>
              </a:rPr>
              <a:t>查察賄選的成果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-</a:t>
            </a:r>
            <a:r>
              <a:rPr lang="zh-TW" altLang="en-US" dirty="0">
                <a:solidFill>
                  <a:schemeClr val="hlink"/>
                </a:solidFill>
                <a:latin typeface="+mj-ea"/>
              </a:rPr>
              <a:t/>
            </a:r>
            <a:br>
              <a:rPr lang="zh-TW" altLang="en-US" dirty="0">
                <a:solidFill>
                  <a:schemeClr val="hlink"/>
                </a:solidFill>
                <a:latin typeface="+mj-ea"/>
              </a:rPr>
            </a:br>
            <a:r>
              <a:rPr lang="en-US" altLang="zh-TW" dirty="0">
                <a:solidFill>
                  <a:srgbClr val="9E2600"/>
                </a:solidFill>
                <a:latin typeface="+mj-ea"/>
              </a:rPr>
              <a:t>98-102</a:t>
            </a:r>
            <a:r>
              <a:rPr lang="zh-TW" altLang="en-US" dirty="0">
                <a:solidFill>
                  <a:srgbClr val="9E2600"/>
                </a:solidFill>
                <a:latin typeface="+mj-ea"/>
              </a:rPr>
              <a:t>年發放賄選獎金</a:t>
            </a:r>
            <a:endParaRPr lang="zh-TW" altLang="en-US" dirty="0">
              <a:solidFill>
                <a:srgbClr val="9E2600"/>
              </a:solidFill>
            </a:endParaRP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2DFB82C-E5EB-4DD2-88D8-56BF1C6B5C48}" type="slidenum">
              <a:rPr kumimoji="0" lang="en-US" altLang="zh-TW" smtClean="0"/>
              <a:pPr/>
              <a:t>34</a:t>
            </a:fld>
            <a:endParaRPr kumimoji="0" lang="zh-TW" altLang="en-US"/>
          </a:p>
        </p:txBody>
      </p:sp>
      <p:graphicFrame>
        <p:nvGraphicFramePr>
          <p:cNvPr id="6" name="Group 1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57971"/>
              </p:ext>
            </p:extLst>
          </p:nvPr>
        </p:nvGraphicFramePr>
        <p:xfrm>
          <a:off x="611188" y="2420938"/>
          <a:ext cx="8137525" cy="3930658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54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6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度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件數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 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98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148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5,690</a:t>
                      </a: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246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617B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4,275</a:t>
                      </a:r>
                      <a:r>
                        <a:rPr kumimoji="1" lang="zh-TW" alt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103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5,147</a:t>
                      </a:r>
                      <a:r>
                        <a:rPr kumimoji="1" lang="zh-TW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125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4,839</a:t>
                      </a: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57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1,480</a:t>
                      </a: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9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 計</a:t>
                      </a:r>
                      <a:endParaRPr kumimoji="1" lang="zh-TW" alt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679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億</a:t>
                      </a:r>
                      <a:r>
                        <a:rPr kumimoji="1" lang="en-US" altLang="zh-TW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千</a:t>
                      </a:r>
                      <a:r>
                        <a:rPr kumimoji="1" lang="en-US" altLang="zh-TW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zh-TW" altLang="en-US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百</a:t>
                      </a:r>
                      <a:r>
                        <a:rPr kumimoji="1" lang="en-US" altLang="zh-TW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</a:t>
                      </a:r>
                      <a:r>
                        <a:rPr kumimoji="1" lang="zh-TW" altLang="en-US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7143" name="Rectangle 1166"/>
          <p:cNvSpPr>
            <a:spLocks noChangeArrowheads="1"/>
          </p:cNvSpPr>
          <p:nvPr/>
        </p:nvSpPr>
        <p:spPr bwMode="auto">
          <a:xfrm>
            <a:off x="4859338" y="5732463"/>
            <a:ext cx="3889375" cy="5762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kumimoji="0" lang="zh-TW" altLang="en-US">
              <a:latin typeface="Century Gothic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648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zh-TW" altLang="en-US" b="1" dirty="0"/>
              <a:t>檢舉獎金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509867"/>
            <a:ext cx="7848872" cy="4789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查察賄選的成果</a:t>
            </a:r>
            <a:r>
              <a:rPr lang="en-US" altLang="zh-TW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-103-107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年發放</a:t>
            </a:r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賄選獎金</a:t>
            </a:r>
          </a:p>
        </p:txBody>
      </p:sp>
      <p:graphicFrame>
        <p:nvGraphicFramePr>
          <p:cNvPr id="7" name="Group 1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09523"/>
              </p:ext>
            </p:extLst>
          </p:nvPr>
        </p:nvGraphicFramePr>
        <p:xfrm>
          <a:off x="2411760" y="2060847"/>
          <a:ext cx="6480720" cy="4295918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23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度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件數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 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103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55  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2,214</a:t>
                      </a: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244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617B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5,605</a:t>
                      </a:r>
                      <a:r>
                        <a:rPr kumimoji="1" lang="zh-TW" alt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220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7,970</a:t>
                      </a:r>
                      <a:r>
                        <a:rPr kumimoji="1" lang="zh-TW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105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3,856</a:t>
                      </a: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2,241</a:t>
                      </a: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4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 計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677 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億</a:t>
                      </a:r>
                      <a:r>
                        <a:rPr kumimoji="1" lang="en-US" altLang="zh-TW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千</a:t>
                      </a:r>
                      <a:r>
                        <a:rPr kumimoji="1" lang="en-US" altLang="zh-TW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r>
                        <a:rPr kumimoji="1" lang="zh-TW" altLang="en-US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百</a:t>
                      </a:r>
                      <a:r>
                        <a:rPr kumimoji="1" lang="en-US" altLang="zh-TW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86</a:t>
                      </a:r>
                      <a:r>
                        <a:rPr kumimoji="1" lang="zh-TW" altLang="en-US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1166"/>
          <p:cNvSpPr>
            <a:spLocks noChangeArrowheads="1"/>
          </p:cNvSpPr>
          <p:nvPr/>
        </p:nvSpPr>
        <p:spPr bwMode="auto">
          <a:xfrm>
            <a:off x="5652120" y="5589240"/>
            <a:ext cx="3169295" cy="5762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entury Gothic" pitchFamily="34" charset="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60848"/>
            <a:ext cx="226774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>
              <a:lnSpc>
                <a:spcPct val="90000"/>
              </a:lnSpc>
              <a:buClr>
                <a:schemeClr val="accent3"/>
              </a:buClr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凡有真實姓名、地址檢舉，檢舉案件經查明屬實被檢察官（緩）起訴或法院判罪的，都會依「鼓勵檢舉賄選要點」規定發給獎金。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116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zh-TW" altLang="en-US" b="1" dirty="0"/>
              <a:t>檢舉獎金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509867"/>
            <a:ext cx="7848872" cy="4789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查察賄選的成果</a:t>
            </a:r>
            <a:r>
              <a:rPr lang="en-US" altLang="zh-TW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-108-112</a:t>
            </a:r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年</a:t>
            </a:r>
            <a:r>
              <a:rPr lang="en-US" altLang="zh-TW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月發放賄選獎金</a:t>
            </a:r>
          </a:p>
        </p:txBody>
      </p:sp>
      <p:graphicFrame>
        <p:nvGraphicFramePr>
          <p:cNvPr id="7" name="Group 1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39223"/>
              </p:ext>
            </p:extLst>
          </p:nvPr>
        </p:nvGraphicFramePr>
        <p:xfrm>
          <a:off x="2411760" y="2060847"/>
          <a:ext cx="6480720" cy="4295918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23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度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件數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 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108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302 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6,624</a:t>
                      </a: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617B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4,705</a:t>
                      </a:r>
                      <a:r>
                        <a:rPr kumimoji="1" lang="zh-TW" alt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98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5,507</a:t>
                      </a:r>
                      <a:r>
                        <a:rPr kumimoji="1" lang="zh-TW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84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3,499</a:t>
                      </a: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112(1-7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192</a:t>
                      </a: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4,310</a:t>
                      </a: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4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 計</a:t>
                      </a:r>
                      <a:endParaRPr kumimoji="1" lang="zh-TW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827 </a:t>
                      </a:r>
                      <a:endParaRPr kumimoji="1" lang="en-US" alt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億</a:t>
                      </a:r>
                      <a:r>
                        <a:rPr kumimoji="1" lang="en-US" altLang="zh-TW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zh-TW" altLang="en-US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千</a:t>
                      </a:r>
                      <a:r>
                        <a:rPr kumimoji="1" lang="en-US" altLang="zh-TW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kumimoji="1" lang="zh-TW" altLang="en-US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百</a:t>
                      </a:r>
                      <a:r>
                        <a:rPr kumimoji="1" lang="en-US" altLang="zh-TW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45</a:t>
                      </a:r>
                      <a:r>
                        <a:rPr kumimoji="1" lang="zh-TW" altLang="en-US" sz="3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萬元</a:t>
                      </a:r>
                      <a:endParaRPr kumimoji="1" lang="zh-TW" alt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7" marR="91447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1166"/>
          <p:cNvSpPr>
            <a:spLocks noChangeArrowheads="1"/>
          </p:cNvSpPr>
          <p:nvPr/>
        </p:nvSpPr>
        <p:spPr bwMode="auto">
          <a:xfrm>
            <a:off x="5652120" y="5589240"/>
            <a:ext cx="3169295" cy="5762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entury Gothic" pitchFamily="34" charset="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60848"/>
            <a:ext cx="226774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>
              <a:lnSpc>
                <a:spcPct val="90000"/>
              </a:lnSpc>
              <a:buClr>
                <a:schemeClr val="accent3"/>
              </a:buClr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凡有真實姓名、地址檢舉，檢舉案件經查明屬實被檢察官（緩）起訴或法院判罪的，都會依「鼓勵檢舉賄選要點」規定發給獎金。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6468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1284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zh-TW" b="1" dirty="0"/>
              <a:t>檢舉獎金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  <a:latin typeface="+mj-ea"/>
              </a:rPr>
              <a:t>反賄選獎金發放情形</a:t>
            </a:r>
            <a:endParaRPr lang="zh-TW" altLang="en-US" dirty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marL="448056" indent="-384048">
              <a:lnSpc>
                <a:spcPct val="90000"/>
              </a:lnSpc>
              <a:buClr>
                <a:schemeClr val="accent3"/>
              </a:buClr>
              <a:buFont typeface="Wingdings 2"/>
              <a:buChar char=""/>
              <a:defRPr/>
            </a:pPr>
            <a:r>
              <a:rPr lang="zh-TW" altLang="en-US" dirty="0">
                <a:latin typeface="+mj-ea"/>
              </a:rPr>
              <a:t>凡有真實姓名、地址檢舉，檢舉案件經查明屬實被檢察官（緩）起訴或法院判罪的，都會依「鼓勵檢舉妨害選舉</a:t>
            </a:r>
            <a:r>
              <a:rPr lang="zh-TW" altLang="en-US" dirty="0" smtClean="0">
                <a:latin typeface="+mj-ea"/>
              </a:rPr>
              <a:t>要點」</a:t>
            </a:r>
            <a:r>
              <a:rPr lang="zh-TW" altLang="en-US" dirty="0">
                <a:latin typeface="+mj-ea"/>
              </a:rPr>
              <a:t>規定發給獎金。</a:t>
            </a:r>
            <a:endParaRPr lang="en-US" altLang="zh-TW" dirty="0">
              <a:latin typeface="+mj-ea"/>
            </a:endParaRPr>
          </a:p>
          <a:p>
            <a:pPr marL="64008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zh-TW" altLang="en-US" sz="1200" dirty="0">
              <a:latin typeface="+mj-ea"/>
            </a:endParaRPr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zh-TW" altLang="en-US" dirty="0">
                <a:latin typeface="+mj-ea"/>
              </a:rPr>
              <a:t>法務部自</a:t>
            </a:r>
            <a:r>
              <a:rPr lang="en-US" altLang="zh-TW" dirty="0">
                <a:latin typeface="+mj-ea"/>
              </a:rPr>
              <a:t>98</a:t>
            </a:r>
            <a:r>
              <a:rPr lang="zh-TW" altLang="en-US" dirty="0">
                <a:latin typeface="+mj-ea"/>
              </a:rPr>
              <a:t>年至</a:t>
            </a:r>
            <a:r>
              <a:rPr lang="en-US" altLang="zh-TW" dirty="0">
                <a:latin typeface="+mj-ea"/>
              </a:rPr>
              <a:t>112</a:t>
            </a:r>
            <a:r>
              <a:rPr lang="zh-TW" altLang="en-US" dirty="0">
                <a:latin typeface="+mj-ea"/>
              </a:rPr>
              <a:t>年</a:t>
            </a:r>
            <a:r>
              <a:rPr lang="en-US" altLang="zh-TW" dirty="0">
                <a:latin typeface="+mj-ea"/>
              </a:rPr>
              <a:t>7</a:t>
            </a:r>
            <a:r>
              <a:rPr lang="zh-TW" altLang="en-US" dirty="0">
                <a:latin typeface="+mj-ea"/>
              </a:rPr>
              <a:t>月已發放</a:t>
            </a:r>
            <a:endParaRPr lang="en-US" altLang="zh-TW" dirty="0">
              <a:latin typeface="+mj-ea"/>
            </a:endParaRPr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檢舉賄選獎金</a:t>
            </a:r>
            <a:r>
              <a:rPr lang="en-US" altLang="zh-TW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2183</a:t>
            </a:r>
            <a:r>
              <a: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件。</a:t>
            </a:r>
            <a:endParaRPr lang="en-US" altLang="zh-TW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發出獎金計</a:t>
            </a:r>
            <a:r>
              <a:rPr lang="en-US" altLang="zh-TW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6</a:t>
            </a:r>
            <a:r>
              <a:rPr lang="zh-TW" altLang="en-US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億</a:t>
            </a:r>
            <a:r>
              <a:rPr lang="en-US" altLang="zh-TW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7</a:t>
            </a:r>
            <a:r>
              <a:rPr lang="zh-TW" altLang="en-US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千</a:t>
            </a:r>
            <a:r>
              <a:rPr lang="en-US" altLang="zh-TW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9</a:t>
            </a:r>
            <a:r>
              <a:rPr lang="zh-TW" altLang="en-US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百多萬</a:t>
            </a:r>
            <a:r>
              <a: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元</a:t>
            </a:r>
            <a:r>
              <a:rPr lang="en-US" altLang="zh-TW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!</a:t>
            </a:r>
            <a:r>
              <a:rPr lang="zh-TW" altLang="en-US" sz="2400" dirty="0">
                <a:solidFill>
                  <a:srgbClr val="FF9900"/>
                </a:solidFill>
                <a:latin typeface="+mj-ea"/>
              </a:rPr>
              <a:t>   </a:t>
            </a:r>
          </a:p>
          <a:p>
            <a:pPr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53E39DC-DA1D-434D-9E0A-0ED5D3852186}" type="slidenum">
              <a:rPr kumimoji="0" lang="en-US" altLang="zh-TW" smtClean="0"/>
              <a:pPr/>
              <a:t>37</a:t>
            </a:fld>
            <a:endParaRPr kumimoji="0" lang="zh-TW" altLang="en-US"/>
          </a:p>
        </p:txBody>
      </p:sp>
      <p:pic>
        <p:nvPicPr>
          <p:cNvPr id="49157" name="Picture 8" descr="反賄選摺頁封面圖檔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949950"/>
            <a:ext cx="3492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34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2051050" y="260350"/>
            <a:ext cx="5834063" cy="1143000"/>
          </a:xfrm>
        </p:spPr>
        <p:txBody>
          <a:bodyPr/>
          <a:lstStyle/>
          <a:p>
            <a:pPr eaLnBrk="1" hangingPunct="1"/>
            <a:r>
              <a:rPr lang="zh-TW" altLang="en-US" b="1" dirty="0"/>
              <a:t>運用策略</a:t>
            </a:r>
          </a:p>
        </p:txBody>
      </p:sp>
      <p:grpSp>
        <p:nvGrpSpPr>
          <p:cNvPr id="50179" name="Group 11"/>
          <p:cNvGrpSpPr>
            <a:grpSpLocks/>
          </p:cNvGrpSpPr>
          <p:nvPr/>
        </p:nvGrpSpPr>
        <p:grpSpPr bwMode="auto">
          <a:xfrm>
            <a:off x="1403648" y="1773238"/>
            <a:ext cx="6553200" cy="3889375"/>
            <a:chOff x="431" y="799"/>
            <a:chExt cx="4717" cy="2949"/>
          </a:xfrm>
        </p:grpSpPr>
        <p:sp>
          <p:nvSpPr>
            <p:cNvPr id="50181" name="Rectangle 12"/>
            <p:cNvSpPr>
              <a:spLocks noChangeArrowheads="1"/>
            </p:cNvSpPr>
            <p:nvPr/>
          </p:nvSpPr>
          <p:spPr bwMode="auto">
            <a:xfrm>
              <a:off x="431" y="2251"/>
              <a:ext cx="1497" cy="1497"/>
            </a:xfrm>
            <a:prstGeom prst="rect">
              <a:avLst/>
            </a:prstGeom>
            <a:solidFill>
              <a:srgbClr val="8888B8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zh-TW" altLang="en-US" sz="4800" b="1">
                  <a:solidFill>
                    <a:schemeClr val="bg1"/>
                  </a:solidFill>
                  <a:ea typeface="標楷體" pitchFamily="65" charset="-120"/>
                </a:rPr>
                <a:t>查察</a:t>
              </a:r>
            </a:p>
            <a:p>
              <a:pPr algn="ctr" eaLnBrk="1" hangingPunct="1"/>
              <a:r>
                <a:rPr lang="zh-TW" altLang="en-US" sz="4800" b="1">
                  <a:solidFill>
                    <a:schemeClr val="bg1"/>
                  </a:solidFill>
                  <a:ea typeface="標楷體" pitchFamily="65" charset="-120"/>
                </a:rPr>
                <a:t>偵辦</a:t>
              </a:r>
            </a:p>
          </p:txBody>
        </p:sp>
        <p:sp>
          <p:nvSpPr>
            <p:cNvPr id="50182" name="Rectangle 13"/>
            <p:cNvSpPr>
              <a:spLocks noChangeArrowheads="1"/>
            </p:cNvSpPr>
            <p:nvPr/>
          </p:nvSpPr>
          <p:spPr bwMode="auto">
            <a:xfrm>
              <a:off x="3651" y="799"/>
              <a:ext cx="1497" cy="1497"/>
            </a:xfrm>
            <a:prstGeom prst="rect">
              <a:avLst/>
            </a:prstGeom>
            <a:solidFill>
              <a:srgbClr val="8888B8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zh-TW" altLang="en-US" sz="4800" b="1">
                  <a:solidFill>
                    <a:schemeClr val="bg1"/>
                  </a:solidFill>
                  <a:ea typeface="標楷體" pitchFamily="65" charset="-120"/>
                </a:rPr>
                <a:t>鼓勵</a:t>
              </a:r>
            </a:p>
            <a:p>
              <a:pPr algn="ctr" eaLnBrk="1" hangingPunct="1"/>
              <a:r>
                <a:rPr lang="zh-TW" altLang="en-US" sz="4800" b="1">
                  <a:solidFill>
                    <a:schemeClr val="bg1"/>
                  </a:solidFill>
                  <a:ea typeface="標楷體" pitchFamily="65" charset="-120"/>
                </a:rPr>
                <a:t>檢舉</a:t>
              </a:r>
            </a:p>
          </p:txBody>
        </p:sp>
        <p:sp>
          <p:nvSpPr>
            <p:cNvPr id="50183" name="AutoShape 14"/>
            <p:cNvSpPr>
              <a:spLocks noChangeArrowheads="1"/>
            </p:cNvSpPr>
            <p:nvPr/>
          </p:nvSpPr>
          <p:spPr bwMode="auto">
            <a:xfrm>
              <a:off x="521" y="845"/>
              <a:ext cx="3309" cy="13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9 w 21600"/>
                <a:gd name="T13" fmla="*/ 1889 h 21600"/>
                <a:gd name="T14" fmla="*/ 19439 w 21600"/>
                <a:gd name="T15" fmla="*/ 102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469" y="0"/>
                  </a:lnTo>
                  <a:lnTo>
                    <a:pt x="18469" y="1889"/>
                  </a:lnTo>
                  <a:lnTo>
                    <a:pt x="12427" y="1889"/>
                  </a:lnTo>
                  <a:cubicBezTo>
                    <a:pt x="5564" y="1889"/>
                    <a:pt x="0" y="6487"/>
                    <a:pt x="0" y="12158"/>
                  </a:cubicBezTo>
                  <a:lnTo>
                    <a:pt x="0" y="21600"/>
                  </a:lnTo>
                  <a:lnTo>
                    <a:pt x="8565" y="21600"/>
                  </a:lnTo>
                  <a:lnTo>
                    <a:pt x="8565" y="12158"/>
                  </a:lnTo>
                  <a:cubicBezTo>
                    <a:pt x="8565" y="11115"/>
                    <a:pt x="10294" y="10269"/>
                    <a:pt x="12427" y="10269"/>
                  </a:cubicBezTo>
                  <a:lnTo>
                    <a:pt x="18469" y="10269"/>
                  </a:lnTo>
                  <a:lnTo>
                    <a:pt x="18469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A0A0E0"/>
                </a:gs>
                <a:gs pos="100000">
                  <a:srgbClr val="4A4A68"/>
                </a:gs>
              </a:gsLst>
              <a:lin ang="189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184" name="AutoShape 15"/>
            <p:cNvSpPr>
              <a:spLocks noChangeArrowheads="1"/>
            </p:cNvSpPr>
            <p:nvPr/>
          </p:nvSpPr>
          <p:spPr bwMode="auto">
            <a:xfrm flipH="1" flipV="1">
              <a:off x="1746" y="2341"/>
              <a:ext cx="3309" cy="13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9 w 21600"/>
                <a:gd name="T13" fmla="*/ 1889 h 21600"/>
                <a:gd name="T14" fmla="*/ 19439 w 21600"/>
                <a:gd name="T15" fmla="*/ 102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469" y="0"/>
                  </a:lnTo>
                  <a:lnTo>
                    <a:pt x="18469" y="1889"/>
                  </a:lnTo>
                  <a:lnTo>
                    <a:pt x="12427" y="1889"/>
                  </a:lnTo>
                  <a:cubicBezTo>
                    <a:pt x="5564" y="1889"/>
                    <a:pt x="0" y="6487"/>
                    <a:pt x="0" y="12158"/>
                  </a:cubicBezTo>
                  <a:lnTo>
                    <a:pt x="0" y="21600"/>
                  </a:lnTo>
                  <a:lnTo>
                    <a:pt x="8565" y="21600"/>
                  </a:lnTo>
                  <a:lnTo>
                    <a:pt x="8565" y="12158"/>
                  </a:lnTo>
                  <a:cubicBezTo>
                    <a:pt x="8565" y="11115"/>
                    <a:pt x="10294" y="10269"/>
                    <a:pt x="12427" y="10269"/>
                  </a:cubicBezTo>
                  <a:lnTo>
                    <a:pt x="18469" y="10269"/>
                  </a:lnTo>
                  <a:lnTo>
                    <a:pt x="18469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A0A0E0"/>
                </a:gs>
                <a:gs pos="100000">
                  <a:srgbClr val="4A4A68"/>
                </a:gs>
              </a:gsLst>
              <a:lin ang="189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TW" altLang="en-US"/>
            </a:p>
          </p:txBody>
        </p:sp>
        <p:sp>
          <p:nvSpPr>
            <p:cNvPr id="50185" name="Oval 16"/>
            <p:cNvSpPr>
              <a:spLocks noChangeArrowheads="1"/>
            </p:cNvSpPr>
            <p:nvPr/>
          </p:nvSpPr>
          <p:spPr bwMode="auto">
            <a:xfrm>
              <a:off x="2064" y="1752"/>
              <a:ext cx="1496" cy="1134"/>
            </a:xfrm>
            <a:prstGeom prst="ellipse">
              <a:avLst/>
            </a:prstGeom>
            <a:solidFill>
              <a:srgbClr val="282878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zh-TW" altLang="en-US" sz="3200" b="1">
                  <a:solidFill>
                    <a:schemeClr val="bg1"/>
                  </a:solidFill>
                  <a:ea typeface="標楷體" pitchFamily="65" charset="-120"/>
                </a:rPr>
                <a:t>文字</a:t>
              </a:r>
              <a:endParaRPr lang="ja-JP" altLang="en-US" sz="3200" b="1">
                <a:solidFill>
                  <a:schemeClr val="bg1"/>
                </a:solidFill>
                <a:ea typeface="標楷體" pitchFamily="65" charset="-120"/>
              </a:endParaRPr>
            </a:p>
          </p:txBody>
        </p:sp>
      </p:grpSp>
      <p:pic>
        <p:nvPicPr>
          <p:cNvPr id="5018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4" y="2852738"/>
            <a:ext cx="23764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362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當選無效之訴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/>
                </a:solidFill>
                <a:latin typeface="+mj-ea"/>
              </a:rPr>
              <a:t>依公職人員選舉罷免法第</a:t>
            </a:r>
            <a:r>
              <a:rPr lang="en-US" altLang="zh-TW" b="1" dirty="0">
                <a:solidFill>
                  <a:schemeClr val="tx2"/>
                </a:solidFill>
                <a:latin typeface="+mj-ea"/>
              </a:rPr>
              <a:t>120</a:t>
            </a:r>
            <a:r>
              <a:rPr lang="zh-TW" altLang="en-US" b="1" dirty="0">
                <a:solidFill>
                  <a:schemeClr val="tx2"/>
                </a:solidFill>
                <a:latin typeface="+mj-ea"/>
              </a:rPr>
              <a:t>條</a:t>
            </a:r>
            <a:endParaRPr lang="en-US" altLang="zh-TW" b="1" dirty="0">
              <a:solidFill>
                <a:schemeClr val="tx2"/>
              </a:solidFill>
              <a:latin typeface="+mj-ea"/>
            </a:endParaRPr>
          </a:p>
          <a:p>
            <a:endParaRPr lang="zh-TW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87778739"/>
              </p:ext>
            </p:extLst>
          </p:nvPr>
        </p:nvGraphicFramePr>
        <p:xfrm>
          <a:off x="86294" y="1628800"/>
          <a:ext cx="9073008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164288" y="26369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日內</a:t>
            </a:r>
          </a:p>
        </p:txBody>
      </p:sp>
    </p:spTree>
    <p:extLst>
      <p:ext uri="{BB962C8B-B14F-4D97-AF65-F5344CB8AC3E}">
        <p14:creationId xmlns:p14="http://schemas.microsoft.com/office/powerpoint/2010/main" val="256724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95363"/>
          </a:xfrm>
        </p:spPr>
        <p:txBody>
          <a:bodyPr/>
          <a:lstStyle/>
          <a:p>
            <a:r>
              <a:rPr lang="zh-TW" altLang="zh-TW" b="1" dirty="0"/>
              <a:t>買票：投票行賄罪</a:t>
            </a:r>
            <a:endParaRPr lang="zh-TW" altLang="en-US" b="1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8CAD70F-B388-4308-9695-10AD45F31097}" type="slidenum">
              <a:rPr kumimoji="0" lang="en-US" altLang="zh-TW" smtClean="0"/>
              <a:pPr/>
              <a:t>4</a:t>
            </a:fld>
            <a:endParaRPr kumimoji="0" lang="zh-TW" altLang="en-US"/>
          </a:p>
        </p:txBody>
      </p:sp>
      <p:grpSp>
        <p:nvGrpSpPr>
          <p:cNvPr id="30725" name="群組 4"/>
          <p:cNvGrpSpPr>
            <a:grpSpLocks/>
          </p:cNvGrpSpPr>
          <p:nvPr/>
        </p:nvGrpSpPr>
        <p:grpSpPr bwMode="auto">
          <a:xfrm>
            <a:off x="611188" y="1628775"/>
            <a:ext cx="8058150" cy="4968875"/>
            <a:chOff x="611560" y="1628629"/>
            <a:chExt cx="8058472" cy="4968292"/>
          </a:xfrm>
        </p:grpSpPr>
        <p:grpSp>
          <p:nvGrpSpPr>
            <p:cNvPr id="30726" name="Group 4"/>
            <p:cNvGrpSpPr>
              <a:grpSpLocks/>
            </p:cNvGrpSpPr>
            <p:nvPr/>
          </p:nvGrpSpPr>
          <p:grpSpPr bwMode="auto">
            <a:xfrm>
              <a:off x="611560" y="1628629"/>
              <a:ext cx="3810000" cy="4968292"/>
              <a:chOff x="384" y="768"/>
              <a:chExt cx="2400" cy="3304"/>
            </a:xfrm>
          </p:grpSpPr>
          <p:sp>
            <p:nvSpPr>
              <p:cNvPr id="10250" name="AutoShape 5"/>
              <p:cNvSpPr>
                <a:spLocks noChangeArrowheads="1"/>
              </p:cNvSpPr>
              <p:nvPr/>
            </p:nvSpPr>
            <p:spPr bwMode="auto">
              <a:xfrm>
                <a:off x="384" y="1103"/>
                <a:ext cx="2400" cy="2969"/>
              </a:xfrm>
              <a:prstGeom prst="roundRect">
                <a:avLst>
                  <a:gd name="adj" fmla="val 7542"/>
                </a:avLst>
              </a:prstGeom>
              <a:gradFill rotWithShape="1">
                <a:gsLst>
                  <a:gs pos="0">
                    <a:srgbClr val="F6BABA"/>
                  </a:gs>
                  <a:gs pos="100000">
                    <a:srgbClr val="FFFFFF"/>
                  </a:gs>
                </a:gsLst>
                <a:lin ang="5400000" scaled="1"/>
              </a:gradFill>
              <a:ln w="38100" algn="ctr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ts val="3600"/>
                  </a:lnSpc>
                  <a:defRPr/>
                </a:pPr>
                <a:endParaRPr lang="en-US" altLang="zh-TW" sz="3200" b="1" dirty="0">
                  <a:ea typeface="新細明體" panose="02020500000000000000" pitchFamily="18" charset="-120"/>
                </a:endParaRPr>
              </a:p>
              <a:p>
                <a:pPr eaLnBrk="1" hangingPunct="1">
                  <a:lnSpc>
                    <a:spcPts val="3600"/>
                  </a:lnSpc>
                  <a:defRPr/>
                </a:pPr>
                <a:r>
                  <a:rPr lang="zh-TW" altLang="zh-TW" sz="2600" b="1" dirty="0">
                    <a:ea typeface="新細明體" panose="02020500000000000000" pitchFamily="18" charset="-120"/>
                  </a:rPr>
                  <a:t>對於有投票權之人，行求、期約或交付賄賂或其他不正利益，而約其不行使投票權或為一定之行使者，</a:t>
                </a:r>
                <a:r>
                  <a:rPr lang="zh-TW" altLang="zh-TW" sz="2600" b="1" dirty="0">
                    <a:solidFill>
                      <a:schemeClr val="accent5">
                        <a:lumMod val="75000"/>
                      </a:schemeClr>
                    </a:solidFill>
                    <a:ea typeface="新細明體" panose="02020500000000000000" pitchFamily="18" charset="-120"/>
                  </a:rPr>
                  <a:t>處五年以下</a:t>
                </a:r>
                <a:r>
                  <a:rPr lang="zh-TW" altLang="zh-TW" sz="2600" b="1" dirty="0">
                    <a:ea typeface="新細明體" panose="02020500000000000000" pitchFamily="18" charset="-120"/>
                  </a:rPr>
                  <a:t>有期徒刑，得併科七千元以下罰金。</a:t>
                </a:r>
                <a:endParaRPr lang="ja-JP" altLang="en-US" sz="2600" b="1" dirty="0">
                  <a:ea typeface="標楷體" pitchFamily="65" charset="-120"/>
                </a:endParaRPr>
              </a:p>
            </p:txBody>
          </p:sp>
          <p:sp>
            <p:nvSpPr>
              <p:cNvPr id="30731" name="AutoShape 6"/>
              <p:cNvSpPr>
                <a:spLocks noChangeArrowheads="1"/>
              </p:cNvSpPr>
              <p:nvPr/>
            </p:nvSpPr>
            <p:spPr bwMode="auto">
              <a:xfrm>
                <a:off x="499" y="768"/>
                <a:ext cx="2198" cy="575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zh-TW" altLang="zh-TW" sz="2800" b="1">
                    <a:solidFill>
                      <a:schemeClr val="bg1"/>
                    </a:solidFill>
                  </a:rPr>
                  <a:t>刑法 </a:t>
                </a:r>
                <a:endParaRPr lang="en-US" altLang="zh-TW" sz="2800" b="1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zh-TW" altLang="zh-TW" sz="2800" b="1">
                    <a:solidFill>
                      <a:schemeClr val="bg1"/>
                    </a:solidFill>
                  </a:rPr>
                  <a:t>第</a:t>
                </a:r>
                <a:r>
                  <a:rPr lang="en-US" altLang="zh-TW" sz="2800" b="1">
                    <a:solidFill>
                      <a:schemeClr val="bg1"/>
                    </a:solidFill>
                  </a:rPr>
                  <a:t>144</a:t>
                </a:r>
                <a:r>
                  <a:rPr lang="zh-TW" altLang="zh-TW" sz="2800" b="1">
                    <a:solidFill>
                      <a:schemeClr val="bg1"/>
                    </a:solidFill>
                  </a:rPr>
                  <a:t>條</a:t>
                </a:r>
                <a:endParaRPr lang="en-US" altLang="ja-JP" sz="2800" b="1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30727" name="Group 4"/>
            <p:cNvGrpSpPr>
              <a:grpSpLocks/>
            </p:cNvGrpSpPr>
            <p:nvPr/>
          </p:nvGrpSpPr>
          <p:grpSpPr bwMode="auto">
            <a:xfrm>
              <a:off x="4860032" y="1628800"/>
              <a:ext cx="3810000" cy="4896113"/>
              <a:chOff x="384" y="768"/>
              <a:chExt cx="2400" cy="3256"/>
            </a:xfrm>
          </p:grpSpPr>
          <p:sp>
            <p:nvSpPr>
              <p:cNvPr id="30728" name="AutoShape 5"/>
              <p:cNvSpPr>
                <a:spLocks noChangeArrowheads="1"/>
              </p:cNvSpPr>
              <p:nvPr/>
            </p:nvSpPr>
            <p:spPr bwMode="auto">
              <a:xfrm>
                <a:off x="384" y="1103"/>
                <a:ext cx="2400" cy="2921"/>
              </a:xfrm>
              <a:prstGeom prst="roundRect">
                <a:avLst>
                  <a:gd name="adj" fmla="val 7542"/>
                </a:avLst>
              </a:prstGeom>
              <a:gradFill rotWithShape="1">
                <a:gsLst>
                  <a:gs pos="0">
                    <a:srgbClr val="F6BABA"/>
                  </a:gs>
                  <a:gs pos="100000">
                    <a:srgbClr val="FFFFFF"/>
                  </a:gs>
                </a:gsLst>
                <a:lin ang="5400000" scaled="1"/>
              </a:gradFill>
              <a:ln w="38100" algn="ctr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ts val="3000"/>
                  </a:lnSpc>
                </a:pPr>
                <a:endParaRPr lang="en-US" altLang="zh-TW" sz="3200" b="1" dirty="0"/>
              </a:p>
              <a:p>
                <a:pPr eaLnBrk="1" hangingPunct="1">
                  <a:lnSpc>
                    <a:spcPts val="3000"/>
                  </a:lnSpc>
                </a:pPr>
                <a:r>
                  <a:rPr lang="zh-TW" altLang="zh-TW" sz="2600" b="1" dirty="0"/>
                  <a:t>對於有投票權之人，行求期約或交付賄賂或其他不正利益，而約其不行使投票權或為一定之行使者，</a:t>
                </a:r>
                <a:r>
                  <a:rPr lang="zh-TW" altLang="zh-TW" sz="2600" b="1" u="sng" dirty="0">
                    <a:solidFill>
                      <a:srgbClr val="FF0000"/>
                    </a:solidFill>
                  </a:rPr>
                  <a:t>處三年以上十年以下有期徒刑</a:t>
                </a:r>
                <a:r>
                  <a:rPr lang="zh-TW" altLang="zh-TW" sz="2600" b="1" dirty="0"/>
                  <a:t>，</a:t>
                </a:r>
                <a:r>
                  <a:rPr lang="zh-TW" altLang="zh-TW" sz="2600" b="1" u="sng" dirty="0">
                    <a:solidFill>
                      <a:srgbClr val="FF0000"/>
                    </a:solidFill>
                  </a:rPr>
                  <a:t>得併科新臺幣一百萬元以上一千萬元以下罰金。</a:t>
                </a:r>
              </a:p>
              <a:p>
                <a:pPr eaLnBrk="1" hangingPunct="1">
                  <a:lnSpc>
                    <a:spcPts val="3000"/>
                  </a:lnSpc>
                </a:pPr>
                <a:r>
                  <a:rPr lang="zh-TW" altLang="zh-TW" sz="2600" b="1" u="sng" dirty="0">
                    <a:solidFill>
                      <a:srgbClr val="0000CC"/>
                    </a:solidFill>
                  </a:rPr>
                  <a:t>預備犯</a:t>
                </a:r>
                <a:r>
                  <a:rPr lang="zh-TW" altLang="zh-TW" sz="2600" b="1" dirty="0"/>
                  <a:t>前項之罪者，處一年以下有期徒刑</a:t>
                </a:r>
                <a:r>
                  <a:rPr lang="zh-TW" altLang="zh-TW" sz="2600" b="1" dirty="0">
                    <a:solidFill>
                      <a:srgbClr val="0000CC"/>
                    </a:solidFill>
                  </a:rPr>
                  <a:t>。 </a:t>
                </a:r>
                <a:endParaRPr lang="ja-JP" altLang="en-US" sz="2600" b="1" dirty="0">
                  <a:solidFill>
                    <a:srgbClr val="0000CC"/>
                  </a:solidFill>
                  <a:ea typeface="標楷體" pitchFamily="65" charset="-120"/>
                </a:endParaRPr>
              </a:p>
            </p:txBody>
          </p:sp>
          <p:sp>
            <p:nvSpPr>
              <p:cNvPr id="30729" name="AutoShape 6"/>
              <p:cNvSpPr>
                <a:spLocks noChangeArrowheads="1"/>
              </p:cNvSpPr>
              <p:nvPr/>
            </p:nvSpPr>
            <p:spPr bwMode="auto">
              <a:xfrm>
                <a:off x="476" y="768"/>
                <a:ext cx="2221" cy="575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zh-TW" altLang="zh-TW" sz="2800" b="1">
                    <a:solidFill>
                      <a:schemeClr val="bg1"/>
                    </a:solidFill>
                  </a:rPr>
                  <a:t>公職人員選舉罷免法 </a:t>
                </a:r>
                <a:endParaRPr lang="en-US" altLang="zh-TW" sz="2800" b="1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zh-TW" altLang="zh-TW" sz="2800" b="1">
                    <a:solidFill>
                      <a:schemeClr val="bg1"/>
                    </a:solidFill>
                  </a:rPr>
                  <a:t>第</a:t>
                </a:r>
                <a:r>
                  <a:rPr lang="en-US" altLang="zh-TW" sz="2800" b="1">
                    <a:solidFill>
                      <a:schemeClr val="bg1"/>
                    </a:solidFill>
                  </a:rPr>
                  <a:t>99</a:t>
                </a:r>
                <a:r>
                  <a:rPr lang="zh-TW" altLang="zh-TW" sz="2800" b="1">
                    <a:solidFill>
                      <a:schemeClr val="bg1"/>
                    </a:solidFill>
                  </a:rPr>
                  <a:t>條</a:t>
                </a:r>
                <a:endParaRPr lang="zh-TW" altLang="zh-TW" sz="280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8105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全國提當選無效</a:t>
            </a:r>
            <a:r>
              <a:rPr lang="en-US" altLang="zh-TW" b="1" dirty="0"/>
              <a:t>-</a:t>
            </a:r>
            <a:r>
              <a:rPr lang="zh-TW" altLang="en-US" b="1" dirty="0"/>
              <a:t>執行成果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sz="2000" dirty="0"/>
              <a:t>98</a:t>
            </a:r>
            <a:r>
              <a:rPr lang="zh-TW" altLang="zh-TW" sz="2000" dirty="0"/>
              <a:t>年至</a:t>
            </a:r>
            <a:r>
              <a:rPr lang="en-US" altLang="zh-TW" sz="2000" dirty="0"/>
              <a:t>103</a:t>
            </a:r>
            <a:r>
              <a:rPr lang="zh-TW" altLang="zh-TW" sz="2000" dirty="0"/>
              <a:t>年查察賄選統計表（資料截至</a:t>
            </a:r>
            <a:r>
              <a:rPr lang="en-US" altLang="zh-TW" sz="2000" dirty="0"/>
              <a:t>104</a:t>
            </a:r>
            <a:r>
              <a:rPr lang="zh-TW" altLang="zh-TW" sz="2000" dirty="0"/>
              <a:t>年</a:t>
            </a:r>
            <a:r>
              <a:rPr lang="en-US" altLang="zh-TW" sz="2000" dirty="0"/>
              <a:t>6</a:t>
            </a:r>
            <a:r>
              <a:rPr lang="zh-TW" altLang="zh-TW" sz="2000" dirty="0"/>
              <a:t>月</a:t>
            </a:r>
            <a:r>
              <a:rPr lang="en-US" altLang="zh-TW" sz="2000" dirty="0"/>
              <a:t>30</a:t>
            </a:r>
            <a:r>
              <a:rPr lang="zh-TW" altLang="zh-TW" sz="2000" dirty="0"/>
              <a:t>日）</a:t>
            </a:r>
            <a:endParaRPr lang="zh-TW" altLang="en-US" sz="2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290419"/>
              </p:ext>
            </p:extLst>
          </p:nvPr>
        </p:nvGraphicFramePr>
        <p:xfrm>
          <a:off x="467544" y="1916832"/>
          <a:ext cx="8291265" cy="3512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89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n-ea"/>
                          <a:ea typeface="+mn-ea"/>
                          <a:cs typeface="Times New Roman"/>
                        </a:rPr>
                        <a:t>選舉類別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n-ea"/>
                          <a:ea typeface="+mn-ea"/>
                          <a:cs typeface="Times New Roman"/>
                        </a:rPr>
                        <a:t>提起當選無效</a:t>
                      </a:r>
                      <a:endParaRPr lang="en-US" alt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n-ea"/>
                          <a:ea typeface="+mn-ea"/>
                          <a:cs typeface="Times New Roman"/>
                        </a:rPr>
                        <a:t>判決確定當選無效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9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98</a:t>
                      </a:r>
                      <a:r>
                        <a:rPr lang="zh-TW" sz="2400" kern="100" dirty="0">
                          <a:latin typeface="+mn-ea"/>
                          <a:ea typeface="+mn-ea"/>
                          <a:cs typeface="Times New Roman"/>
                        </a:rPr>
                        <a:t>年三合一選舉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41</a:t>
                      </a:r>
                      <a:endParaRPr 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27 </a:t>
                      </a:r>
                      <a:endParaRPr 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9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+mn-ea"/>
                          <a:ea typeface="+mn-ea"/>
                          <a:cs typeface="Times New Roman"/>
                        </a:rPr>
                        <a:t>9</a:t>
                      </a: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9</a:t>
                      </a:r>
                      <a:r>
                        <a:rPr lang="zh-TW" sz="2400" kern="100" dirty="0">
                          <a:latin typeface="+mn-ea"/>
                          <a:ea typeface="+mn-ea"/>
                          <a:cs typeface="Times New Roman"/>
                        </a:rPr>
                        <a:t>年基層選舉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42</a:t>
                      </a:r>
                      <a:endParaRPr 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35</a:t>
                      </a:r>
                      <a:endParaRPr 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9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99</a:t>
                      </a:r>
                      <a:r>
                        <a:rPr lang="zh-TW" sz="2400" kern="100" dirty="0">
                          <a:latin typeface="+mn-ea"/>
                          <a:ea typeface="+mn-ea"/>
                          <a:cs typeface="Times New Roman"/>
                        </a:rPr>
                        <a:t>年直轄市選舉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61</a:t>
                      </a:r>
                      <a:endParaRPr 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44</a:t>
                      </a:r>
                      <a:endParaRPr 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52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101</a:t>
                      </a:r>
                      <a:r>
                        <a:rPr lang="zh-TW" sz="2400" kern="100" dirty="0">
                          <a:latin typeface="+mn-ea"/>
                          <a:ea typeface="+mn-ea"/>
                          <a:cs typeface="Times New Roman"/>
                        </a:rPr>
                        <a:t>年第</a:t>
                      </a: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r>
                        <a:rPr lang="zh-TW" sz="2400" kern="100" dirty="0">
                          <a:latin typeface="+mn-ea"/>
                          <a:ea typeface="+mn-ea"/>
                          <a:cs typeface="Times New Roman"/>
                        </a:rPr>
                        <a:t>屆立法委員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9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103</a:t>
                      </a:r>
                      <a:r>
                        <a:rPr lang="zh-TW" sz="2400" kern="100" dirty="0">
                          <a:latin typeface="+mn-ea"/>
                          <a:ea typeface="+mn-ea"/>
                          <a:cs typeface="Times New Roman"/>
                        </a:rPr>
                        <a:t>年九合一選舉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169</a:t>
                      </a:r>
                      <a:endParaRPr 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zh-TW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167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j0416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7" y="764704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8409" y="3213522"/>
            <a:ext cx="8229600" cy="143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建立理性、法治、</a:t>
            </a:r>
            <a:endParaRPr lang="en-US" altLang="zh-TW" sz="4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乾淨、和平的選風</a:t>
            </a:r>
            <a:r>
              <a:rPr lang="en-US" altLang="zh-TW" sz="4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4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2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+mj-ea"/>
              </a:rPr>
              <a:t> 反賄選小測驗</a:t>
            </a:r>
            <a:endParaRPr lang="zh-TW" altLang="en-US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1259632" y="1556792"/>
            <a:ext cx="6768751" cy="14401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84048">
              <a:lnSpc>
                <a:spcPct val="150000"/>
              </a:lnSpc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sz="2800" dirty="0">
                <a:solidFill>
                  <a:schemeClr val="bg1"/>
                </a:solidFill>
                <a:latin typeface="+mj-ea"/>
                <a:ea typeface="+mj-ea"/>
              </a:rPr>
              <a:t>1.</a:t>
            </a:r>
            <a:r>
              <a:rPr lang="zh-TW" altLang="en-US" sz="2800" dirty="0">
                <a:solidFill>
                  <a:schemeClr val="bg1"/>
                </a:solidFill>
                <a:latin typeface="+mj-ea"/>
                <a:ea typeface="+mj-ea"/>
              </a:rPr>
              <a:t>對候選人交付賄賂而約定放棄競選活動，違反什麼法律</a:t>
            </a:r>
            <a:r>
              <a:rPr lang="en-US" altLang="zh-TW" sz="2800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</a:p>
        </p:txBody>
      </p:sp>
      <p:sp>
        <p:nvSpPr>
          <p:cNvPr id="5" name="內容版面配置區 6"/>
          <p:cNvSpPr txBox="1">
            <a:spLocks/>
          </p:cNvSpPr>
          <p:nvPr/>
        </p:nvSpPr>
        <p:spPr>
          <a:xfrm>
            <a:off x="1259632" y="3212976"/>
            <a:ext cx="6768751" cy="1944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indent="-384048">
              <a:lnSpc>
                <a:spcPct val="90000"/>
              </a:lnSpc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altLang="zh-TW" sz="2400" b="1" dirty="0">
                <a:solidFill>
                  <a:srgbClr val="FF9933"/>
                </a:solidFill>
                <a:latin typeface="+mj-ea"/>
                <a:ea typeface="+mj-ea"/>
              </a:rPr>
              <a:t>(1</a:t>
            </a:r>
            <a:r>
              <a:rPr lang="en-US" altLang="zh-TW" sz="2800" b="1" dirty="0">
                <a:solidFill>
                  <a:srgbClr val="FF9933"/>
                </a:solidFill>
                <a:latin typeface="+mj-ea"/>
                <a:ea typeface="+mj-ea"/>
              </a:rPr>
              <a:t>)</a:t>
            </a:r>
            <a:r>
              <a:rPr lang="zh-TW" altLang="en-US" sz="2400" b="1" dirty="0">
                <a:solidFill>
                  <a:srgbClr val="FF9933"/>
                </a:solidFill>
                <a:latin typeface="+mj-ea"/>
                <a:ea typeface="+mj-ea"/>
              </a:rPr>
              <a:t>公職人員選舉罷免法</a:t>
            </a:r>
          </a:p>
          <a:p>
            <a:pPr marL="448056" indent="-384048">
              <a:lnSpc>
                <a:spcPct val="90000"/>
              </a:lnSpc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altLang="zh-TW" sz="2400" b="1" dirty="0">
                <a:solidFill>
                  <a:srgbClr val="FF9933"/>
                </a:solidFill>
                <a:latin typeface="+mj-ea"/>
                <a:ea typeface="+mj-ea"/>
              </a:rPr>
              <a:t>(2)</a:t>
            </a:r>
            <a:r>
              <a:rPr lang="zh-TW" altLang="en-US" sz="2400" b="1" dirty="0">
                <a:solidFill>
                  <a:srgbClr val="FF9933"/>
                </a:solidFill>
                <a:latin typeface="+mj-ea"/>
                <a:ea typeface="+mj-ea"/>
              </a:rPr>
              <a:t>民法</a:t>
            </a:r>
          </a:p>
          <a:p>
            <a:pPr marL="448056" indent="-384048">
              <a:lnSpc>
                <a:spcPct val="90000"/>
              </a:lnSpc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altLang="zh-TW" sz="2400" b="1" dirty="0">
                <a:solidFill>
                  <a:srgbClr val="FF9933"/>
                </a:solidFill>
                <a:latin typeface="+mj-ea"/>
                <a:ea typeface="+mj-ea"/>
              </a:rPr>
              <a:t>(3)</a:t>
            </a:r>
            <a:r>
              <a:rPr lang="zh-TW" altLang="en-US" sz="2400" b="1" dirty="0">
                <a:solidFill>
                  <a:srgbClr val="FF9933"/>
                </a:solidFill>
                <a:latin typeface="+mj-ea"/>
                <a:ea typeface="+mj-ea"/>
              </a:rPr>
              <a:t>社會秩序維護法</a:t>
            </a:r>
          </a:p>
        </p:txBody>
      </p:sp>
    </p:spTree>
    <p:extLst>
      <p:ext uri="{BB962C8B-B14F-4D97-AF65-F5344CB8AC3E}">
        <p14:creationId xmlns:p14="http://schemas.microsoft.com/office/powerpoint/2010/main" val="2969697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+mj-ea"/>
              </a:rPr>
              <a:t> 反賄選小測驗</a:t>
            </a:r>
            <a:endParaRPr lang="zh-TW" altLang="en-US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1259632" y="1556792"/>
            <a:ext cx="6768751" cy="14401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84048" algn="ctr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sz="2800" dirty="0">
                <a:solidFill>
                  <a:schemeClr val="bg1"/>
                </a:solidFill>
                <a:latin typeface="+mj-ea"/>
              </a:rPr>
              <a:t>2.</a:t>
            </a:r>
            <a:r>
              <a:rPr lang="zh-TW" altLang="en-US" sz="2800" dirty="0">
                <a:solidFill>
                  <a:schemeClr val="bg1"/>
                </a:solidFill>
                <a:latin typeface="+mj-ea"/>
              </a:rPr>
              <a:t>發現賄選，可以打哪一支電話號碼檢舉</a:t>
            </a:r>
            <a:r>
              <a:rPr lang="en-US" altLang="zh-TW" sz="2800" dirty="0">
                <a:solidFill>
                  <a:schemeClr val="bg1"/>
                </a:solidFill>
                <a:latin typeface="+mj-ea"/>
              </a:rPr>
              <a:t>?</a:t>
            </a:r>
          </a:p>
        </p:txBody>
      </p:sp>
      <p:sp>
        <p:nvSpPr>
          <p:cNvPr id="5" name="內容版面配置區 6"/>
          <p:cNvSpPr txBox="1">
            <a:spLocks/>
          </p:cNvSpPr>
          <p:nvPr/>
        </p:nvSpPr>
        <p:spPr>
          <a:xfrm>
            <a:off x="1259632" y="3212976"/>
            <a:ext cx="6768751" cy="1944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(1)0800-024024</a:t>
            </a:r>
          </a:p>
          <a:p>
            <a:pPr marL="0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(2)0800-024099</a:t>
            </a:r>
          </a:p>
          <a:p>
            <a:pPr marL="0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(3)0800-099099</a:t>
            </a:r>
            <a:endParaRPr lang="zh-TW" altLang="en-US" sz="2400" b="1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50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+mj-ea"/>
              </a:rPr>
              <a:t> 反賄選小測驗</a:t>
            </a:r>
            <a:endParaRPr lang="zh-TW" altLang="en-US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1259632" y="1556792"/>
            <a:ext cx="6768751" cy="14401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84048" algn="ctr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sz="2600" dirty="0">
                <a:solidFill>
                  <a:schemeClr val="bg1"/>
                </a:solidFill>
                <a:latin typeface="+mj-ea"/>
              </a:rPr>
              <a:t>3.  </a:t>
            </a:r>
            <a:r>
              <a:rPr lang="zh-TW" altLang="en-US" sz="2600" dirty="0">
                <a:solidFill>
                  <a:schemeClr val="bg1"/>
                </a:solidFill>
                <a:latin typeface="+mj-ea"/>
              </a:rPr>
              <a:t>因檢舉人之檢舉而查獲總統及副總統候選人賄選者，每ㄧ檢舉案件給予獎金新台幣</a:t>
            </a:r>
            <a:r>
              <a:rPr lang="en-US" altLang="zh-TW" sz="2600" dirty="0">
                <a:solidFill>
                  <a:schemeClr val="bg1"/>
                </a:solidFill>
                <a:latin typeface="+mj-ea"/>
              </a:rPr>
              <a:t>?</a:t>
            </a:r>
            <a:endParaRPr lang="zh-TW" altLang="en-US" sz="2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5" name="內容版面配置區 6"/>
          <p:cNvSpPr txBox="1">
            <a:spLocks/>
          </p:cNvSpPr>
          <p:nvPr/>
        </p:nvSpPr>
        <p:spPr>
          <a:xfrm>
            <a:off x="1259632" y="3212976"/>
            <a:ext cx="6768751" cy="1944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C000"/>
                </a:solidFill>
                <a:latin typeface="+mj-ea"/>
              </a:rPr>
              <a:t>(1)1500</a:t>
            </a:r>
            <a:r>
              <a:rPr lang="zh-TW" altLang="en-US" sz="2400" b="1" dirty="0">
                <a:solidFill>
                  <a:srgbClr val="FFC000"/>
                </a:solidFill>
                <a:latin typeface="+mj-ea"/>
              </a:rPr>
              <a:t>萬元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C000"/>
                </a:solidFill>
                <a:latin typeface="+mj-ea"/>
              </a:rPr>
              <a:t>(2)500</a:t>
            </a:r>
            <a:r>
              <a:rPr lang="zh-TW" altLang="en-US" sz="2400" b="1" dirty="0">
                <a:solidFill>
                  <a:srgbClr val="FFC000"/>
                </a:solidFill>
                <a:latin typeface="+mj-ea"/>
              </a:rPr>
              <a:t>萬元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C000"/>
                </a:solidFill>
                <a:latin typeface="+mj-ea"/>
              </a:rPr>
              <a:t>(3)100</a:t>
            </a:r>
            <a:r>
              <a:rPr lang="zh-TW" altLang="en-US" sz="2400" b="1" dirty="0">
                <a:solidFill>
                  <a:srgbClr val="FFC000"/>
                </a:solidFill>
                <a:latin typeface="+mj-ea"/>
              </a:rPr>
              <a:t>萬元</a:t>
            </a:r>
            <a:endParaRPr lang="zh-TW" altLang="en-US" sz="2400" b="1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79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+mj-ea"/>
              </a:rPr>
              <a:t> 反賄選小測驗</a:t>
            </a:r>
            <a:endParaRPr lang="zh-TW" altLang="en-US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1259632" y="1556792"/>
            <a:ext cx="6768751" cy="14401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84048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sz="3600" dirty="0">
                <a:solidFill>
                  <a:schemeClr val="bg1"/>
                </a:solidFill>
                <a:latin typeface="+mj-ea"/>
              </a:rPr>
              <a:t>4.  </a:t>
            </a:r>
            <a:r>
              <a:rPr lang="zh-TW" altLang="en-US" sz="3600" dirty="0">
                <a:solidFill>
                  <a:schemeClr val="bg1"/>
                </a:solidFill>
                <a:latin typeface="+mj-ea"/>
              </a:rPr>
              <a:t>因檢舉人之檢舉而查獲立法委員候選人賄選者，每ㄧ檢舉案件給予獎金新台幣</a:t>
            </a:r>
            <a:r>
              <a:rPr lang="en-US" altLang="zh-TW" sz="3600" dirty="0">
                <a:solidFill>
                  <a:schemeClr val="bg1"/>
                </a:solidFill>
                <a:latin typeface="+mj-ea"/>
              </a:rPr>
              <a:t>?</a:t>
            </a:r>
          </a:p>
        </p:txBody>
      </p:sp>
      <p:sp>
        <p:nvSpPr>
          <p:cNvPr id="5" name="內容版面配置區 6"/>
          <p:cNvSpPr txBox="1">
            <a:spLocks/>
          </p:cNvSpPr>
          <p:nvPr/>
        </p:nvSpPr>
        <p:spPr>
          <a:xfrm>
            <a:off x="1259632" y="3212976"/>
            <a:ext cx="6768751" cy="1944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C000"/>
                </a:solidFill>
                <a:latin typeface="+mj-ea"/>
              </a:rPr>
              <a:t>(1)500</a:t>
            </a:r>
            <a:r>
              <a:rPr lang="zh-TW" altLang="en-US" sz="2400" b="1" dirty="0">
                <a:solidFill>
                  <a:srgbClr val="FFC000"/>
                </a:solidFill>
                <a:latin typeface="+mj-ea"/>
              </a:rPr>
              <a:t>萬元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C000"/>
                </a:solidFill>
                <a:latin typeface="+mj-ea"/>
              </a:rPr>
              <a:t>(2)1000</a:t>
            </a:r>
            <a:r>
              <a:rPr lang="zh-TW" altLang="en-US" sz="2400" b="1" dirty="0">
                <a:solidFill>
                  <a:srgbClr val="FFC000"/>
                </a:solidFill>
                <a:latin typeface="+mj-ea"/>
              </a:rPr>
              <a:t>萬元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C000"/>
                </a:solidFill>
                <a:latin typeface="+mj-ea"/>
              </a:rPr>
              <a:t>(3)200</a:t>
            </a:r>
            <a:r>
              <a:rPr lang="zh-TW" altLang="en-US" sz="2400" b="1" dirty="0">
                <a:solidFill>
                  <a:srgbClr val="FFC000"/>
                </a:solidFill>
                <a:latin typeface="+mj-ea"/>
              </a:rPr>
              <a:t>萬元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79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+mj-ea"/>
              </a:rPr>
              <a:t> 反賄選小測驗</a:t>
            </a:r>
            <a:endParaRPr lang="zh-TW" altLang="en-US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1259632" y="1556792"/>
            <a:ext cx="6768751" cy="14401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84048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sz="3600" dirty="0">
                <a:solidFill>
                  <a:schemeClr val="bg1"/>
                </a:solidFill>
                <a:latin typeface="+mj-ea"/>
              </a:rPr>
              <a:t>5.  </a:t>
            </a:r>
            <a:r>
              <a:rPr lang="zh-TW" altLang="en-US" sz="3600" dirty="0">
                <a:solidFill>
                  <a:schemeClr val="bg1"/>
                </a:solidFill>
                <a:latin typeface="+mj-ea"/>
              </a:rPr>
              <a:t>檢舉境外勢力介入選舉者，檢舉案件可獲得最高獎金新台幣</a:t>
            </a:r>
            <a:r>
              <a:rPr lang="en-US" altLang="zh-TW" sz="3600" dirty="0">
                <a:solidFill>
                  <a:schemeClr val="bg1"/>
                </a:solidFill>
                <a:latin typeface="+mj-ea"/>
              </a:rPr>
              <a:t>?</a:t>
            </a:r>
          </a:p>
        </p:txBody>
      </p:sp>
      <p:sp>
        <p:nvSpPr>
          <p:cNvPr id="5" name="內容版面配置區 6"/>
          <p:cNvSpPr txBox="1">
            <a:spLocks/>
          </p:cNvSpPr>
          <p:nvPr/>
        </p:nvSpPr>
        <p:spPr>
          <a:xfrm>
            <a:off x="1259632" y="3212976"/>
            <a:ext cx="6768751" cy="1944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C000"/>
                </a:solidFill>
                <a:latin typeface="+mj-ea"/>
              </a:rPr>
              <a:t>(1)1500</a:t>
            </a:r>
            <a:r>
              <a:rPr lang="zh-TW" altLang="en-US" sz="2400" b="1" dirty="0">
                <a:solidFill>
                  <a:srgbClr val="FFC000"/>
                </a:solidFill>
                <a:latin typeface="+mj-ea"/>
              </a:rPr>
              <a:t>萬元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C000"/>
                </a:solidFill>
                <a:latin typeface="+mj-ea"/>
              </a:rPr>
              <a:t>(2)1000</a:t>
            </a:r>
            <a:r>
              <a:rPr lang="zh-TW" altLang="en-US" sz="2400" b="1" dirty="0">
                <a:solidFill>
                  <a:srgbClr val="FFC000"/>
                </a:solidFill>
                <a:latin typeface="+mj-ea"/>
              </a:rPr>
              <a:t>萬元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C000"/>
                </a:solidFill>
                <a:latin typeface="+mj-ea"/>
              </a:rPr>
              <a:t>(3)2000</a:t>
            </a:r>
            <a:r>
              <a:rPr lang="zh-TW" altLang="en-US" sz="2400" b="1" dirty="0">
                <a:solidFill>
                  <a:srgbClr val="FFC000"/>
                </a:solidFill>
                <a:latin typeface="+mj-ea"/>
              </a:rPr>
              <a:t>萬元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90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+mj-ea"/>
              </a:rPr>
              <a:t> 反賄選小測驗</a:t>
            </a:r>
            <a:endParaRPr lang="zh-TW" altLang="en-US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1259632" y="1556792"/>
            <a:ext cx="6768751" cy="14401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84048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sz="3600" dirty="0">
                <a:solidFill>
                  <a:schemeClr val="bg1"/>
                </a:solidFill>
                <a:latin typeface="+mj-ea"/>
              </a:rPr>
              <a:t>6.  </a:t>
            </a:r>
            <a:r>
              <a:rPr lang="zh-TW" altLang="en-US" sz="3600" dirty="0">
                <a:solidFill>
                  <a:schemeClr val="bg1"/>
                </a:solidFill>
                <a:latin typeface="+mj-ea"/>
              </a:rPr>
              <a:t>檢舉選舉賭盤者，檢舉案件可獲得最高獎金新台幣</a:t>
            </a:r>
            <a:r>
              <a:rPr lang="en-US" altLang="zh-TW" sz="3600" dirty="0">
                <a:solidFill>
                  <a:schemeClr val="bg1"/>
                </a:solidFill>
                <a:latin typeface="+mj-ea"/>
              </a:rPr>
              <a:t>?</a:t>
            </a:r>
          </a:p>
        </p:txBody>
      </p:sp>
      <p:sp>
        <p:nvSpPr>
          <p:cNvPr id="5" name="內容版面配置區 6"/>
          <p:cNvSpPr txBox="1">
            <a:spLocks/>
          </p:cNvSpPr>
          <p:nvPr/>
        </p:nvSpPr>
        <p:spPr>
          <a:xfrm>
            <a:off x="1259632" y="3212976"/>
            <a:ext cx="6768751" cy="1944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C000"/>
                </a:solidFill>
                <a:latin typeface="+mj-ea"/>
              </a:rPr>
              <a:t>(1)500</a:t>
            </a:r>
            <a:r>
              <a:rPr lang="zh-TW" altLang="en-US" sz="2400" b="1" dirty="0">
                <a:solidFill>
                  <a:srgbClr val="FFC000"/>
                </a:solidFill>
                <a:latin typeface="+mj-ea"/>
              </a:rPr>
              <a:t>萬元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C000"/>
                </a:solidFill>
                <a:latin typeface="+mj-ea"/>
              </a:rPr>
              <a:t>(2)1000</a:t>
            </a:r>
            <a:r>
              <a:rPr lang="zh-TW" altLang="en-US" sz="2400" b="1" dirty="0">
                <a:solidFill>
                  <a:srgbClr val="FFC000"/>
                </a:solidFill>
                <a:latin typeface="+mj-ea"/>
              </a:rPr>
              <a:t>萬元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400" b="1" dirty="0">
                <a:solidFill>
                  <a:srgbClr val="FFC000"/>
                </a:solidFill>
                <a:latin typeface="+mj-ea"/>
              </a:rPr>
              <a:t>(3)200</a:t>
            </a:r>
            <a:r>
              <a:rPr lang="zh-TW" altLang="en-US" sz="2400" b="1" dirty="0">
                <a:solidFill>
                  <a:srgbClr val="FFC000"/>
                </a:solidFill>
                <a:latin typeface="+mj-ea"/>
              </a:rPr>
              <a:t>萬元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20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+mj-ea"/>
              </a:rPr>
              <a:t> 反賄選小測驗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97413120"/>
              </p:ext>
            </p:extLst>
          </p:nvPr>
        </p:nvGraphicFramePr>
        <p:xfrm>
          <a:off x="323528" y="1196752"/>
          <a:ext cx="864096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79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3093" y="371053"/>
            <a:ext cx="4345846" cy="61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6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zh-TW" altLang="en-US" dirty="0"/>
              <a:t>賄選的型態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797885"/>
              </p:ext>
            </p:extLst>
          </p:nvPr>
        </p:nvGraphicFramePr>
        <p:xfrm>
          <a:off x="539552" y="1421394"/>
          <a:ext cx="7992888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24880" y="4981830"/>
            <a:ext cx="65377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對於有投票權之人，行求、期約或交付賄賂或其他不正利益，而約其不行使投票權或為一定之行使。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候選人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本人買票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及非候選人而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替候選人買票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均成立犯罪。</a:t>
            </a:r>
          </a:p>
          <a:p>
            <a:pPr lvl="0"/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6435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620688"/>
            <a:ext cx="8352928" cy="550547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000" b="1" dirty="0">
                <a:latin typeface="微軟正黑體" pitchFamily="34" charset="-120"/>
              </a:rPr>
              <a:t>選前若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</a:rPr>
              <a:t>買票</a:t>
            </a:r>
            <a:r>
              <a:rPr lang="zh-TW" altLang="en-US" sz="4000" b="1" dirty="0">
                <a:latin typeface="微軟正黑體" pitchFamily="34" charset="-120"/>
              </a:rPr>
              <a:t>，選後</a:t>
            </a:r>
            <a:r>
              <a:rPr lang="en-US" altLang="zh-TW" sz="4000" b="1" dirty="0">
                <a:latin typeface="微軟正黑體" pitchFamily="34" charset="-120"/>
              </a:rPr>
              <a:t>A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</a:rPr>
              <a:t>鈔票</a:t>
            </a:r>
            <a:r>
              <a:rPr lang="zh-TW" altLang="en-US" sz="4000" b="1" dirty="0">
                <a:latin typeface="微軟正黑體" pitchFamily="34" charset="-120"/>
              </a:rPr>
              <a:t>！</a:t>
            </a:r>
            <a:endParaRPr lang="en-US" altLang="zh-TW" sz="4000" b="1" dirty="0">
              <a:latin typeface="微軟正黑體" pitchFamily="34" charset="-120"/>
            </a:endParaRPr>
          </a:p>
          <a:p>
            <a:r>
              <a:rPr lang="zh-TW" altLang="en-US" sz="4000" b="1" dirty="0">
                <a:latin typeface="+mj-ea"/>
              </a:rPr>
              <a:t>賄選絕對是一種</a:t>
            </a:r>
            <a:r>
              <a:rPr lang="zh-TW" altLang="en-US" sz="4000" b="1" u="sng" dirty="0">
                <a:latin typeface="+mj-ea"/>
              </a:rPr>
              <a:t>劣質</a:t>
            </a:r>
            <a:r>
              <a:rPr lang="zh-TW" altLang="en-US" sz="4000" b="1" dirty="0">
                <a:latin typeface="+mj-ea"/>
              </a:rPr>
              <a:t>的文化！</a:t>
            </a:r>
            <a:endParaRPr lang="en-US" altLang="zh-TW" sz="4000" b="1" dirty="0">
              <a:latin typeface="+mj-ea"/>
            </a:endParaRPr>
          </a:p>
          <a:p>
            <a:r>
              <a:rPr lang="zh-TW" altLang="en-US" sz="4000" b="1" dirty="0">
                <a:latin typeface="+mj-ea"/>
              </a:rPr>
              <a:t>也不是民主政治的必要之惡！</a:t>
            </a:r>
            <a:endParaRPr lang="en-US" altLang="zh-TW" sz="4000" b="1" dirty="0">
              <a:latin typeface="+mj-ea"/>
            </a:endParaRPr>
          </a:p>
          <a:p>
            <a:r>
              <a:rPr lang="zh-TW" altLang="en-US" sz="4000" b="1" dirty="0">
                <a:latin typeface="+mj-ea"/>
              </a:rPr>
              <a:t>也提醒注意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</a:rPr>
              <a:t>境外勢力</a:t>
            </a:r>
            <a:r>
              <a:rPr lang="zh-TW" altLang="en-US" sz="4000" b="1" dirty="0">
                <a:latin typeface="+mj-ea"/>
              </a:rPr>
              <a:t>、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</a:rPr>
              <a:t>賭博</a:t>
            </a:r>
            <a:r>
              <a:rPr lang="zh-TW" altLang="en-US" sz="4000" b="1" dirty="0">
                <a:latin typeface="+mj-ea"/>
              </a:rPr>
              <a:t>、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</a:rPr>
              <a:t>假消息</a:t>
            </a:r>
            <a:r>
              <a:rPr lang="zh-TW" altLang="en-US" sz="4000" b="1" dirty="0">
                <a:latin typeface="+mj-ea"/>
              </a:rPr>
              <a:t>介入妨害選舉</a:t>
            </a:r>
            <a:r>
              <a:rPr lang="en-US" altLang="zh-TW" sz="4000" b="1" dirty="0">
                <a:latin typeface="+mj-ea"/>
              </a:rPr>
              <a:t>!</a:t>
            </a:r>
          </a:p>
          <a:p>
            <a:pPr marL="0" indent="0">
              <a:buNone/>
            </a:pPr>
            <a:r>
              <a:rPr lang="en-US" altLang="zh-TW" b="1" dirty="0">
                <a:latin typeface="+mj-ea"/>
              </a:rPr>
              <a:t/>
            </a:r>
            <a:br>
              <a:rPr lang="en-US" altLang="zh-TW" b="1" dirty="0">
                <a:latin typeface="+mj-ea"/>
              </a:rPr>
            </a:br>
            <a:r>
              <a:rPr lang="en-US" altLang="zh-TW" b="1" dirty="0">
                <a:latin typeface="+mj-ea"/>
              </a:rPr>
              <a:t>   </a:t>
            </a:r>
            <a:r>
              <a:rPr lang="zh-TW" altLang="en-US" sz="2200" b="1" dirty="0">
                <a:latin typeface="+mj-ea"/>
              </a:rPr>
              <a:t>橋頭地檢署</a:t>
            </a:r>
            <a:r>
              <a:rPr lang="en-US" altLang="zh-TW" sz="2200" b="1" dirty="0">
                <a:latin typeface="+mj-ea"/>
              </a:rPr>
              <a:t/>
            </a:r>
            <a:br>
              <a:rPr lang="en-US" altLang="zh-TW" sz="2200" b="1" dirty="0">
                <a:latin typeface="+mj-ea"/>
              </a:rPr>
            </a:br>
            <a:r>
              <a:rPr lang="en-US" altLang="zh-TW" sz="2200" b="1" dirty="0">
                <a:latin typeface="+mj-ea"/>
              </a:rPr>
              <a:t>  </a:t>
            </a:r>
            <a:r>
              <a:rPr lang="zh-TW" altLang="en-US" sz="2200" b="1" dirty="0">
                <a:latin typeface="+mj-ea"/>
              </a:rPr>
              <a:t>邀請您一同加入反賄選行列！ ！ ！</a:t>
            </a:r>
            <a:endParaRPr lang="en-US" altLang="zh-TW" sz="2200" b="1" dirty="0">
              <a:latin typeface="+mj-ea"/>
            </a:endParaRPr>
          </a:p>
          <a:p>
            <a:endParaRPr lang="en-US" altLang="zh-TW" b="1" dirty="0">
              <a:latin typeface="+mj-ea"/>
            </a:endParaRPr>
          </a:p>
          <a:p>
            <a:pPr marL="0" indent="0">
              <a:buNone/>
            </a:pPr>
            <a:r>
              <a:rPr lang="zh-TW" altLang="en-US" b="1" dirty="0">
                <a:latin typeface="+mj-ea"/>
              </a:rPr>
              <a:t>   感謝聆聽。</a:t>
            </a:r>
          </a:p>
          <a:p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3635896" y="4869160"/>
            <a:ext cx="4248472" cy="1345417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zh-TW" altLang="en-US" sz="6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微軟正黑體"/>
                <a:ea typeface="微軟正黑體"/>
              </a:rPr>
              <a:t>堅持就是力量</a:t>
            </a:r>
          </a:p>
        </p:txBody>
      </p:sp>
    </p:spTree>
    <p:extLst>
      <p:ext uri="{BB962C8B-B14F-4D97-AF65-F5344CB8AC3E}">
        <p14:creationId xmlns:p14="http://schemas.microsoft.com/office/powerpoint/2010/main" val="1803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62068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反賄好友大募集</a:t>
            </a:r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歡迎掃描反賄專區、</a:t>
            </a:r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FB</a:t>
            </a:r>
            <a:r>
              <a:rPr lang="zh-TW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QRCODE</a:t>
            </a:r>
            <a:b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檢舉、最新</a:t>
            </a:r>
            <a:r>
              <a:rPr lang="zh-TW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訊息不漏接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4021907" cy="4021907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699230" cy="36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247927"/>
            <a:ext cx="1584176" cy="2102634"/>
          </a:xfrm>
          <a:prstGeom prst="rect">
            <a:avLst/>
          </a:prstGeom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555776" y="3383831"/>
            <a:ext cx="2088232" cy="1440160"/>
          </a:xfrm>
          <a:prstGeom prst="wedgeRoundRectCallout">
            <a:avLst>
              <a:gd name="adj1" fmla="val -43782"/>
              <a:gd name="adj2" fmla="val 70000"/>
              <a:gd name="adj3" fmla="val 16667"/>
            </a:avLst>
          </a:prstGeom>
          <a:solidFill>
            <a:srgbClr val="B1B1FF"/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>
              <a:ea typeface="標楷體" pitchFamily="65" charset="-120"/>
            </a:endParaRPr>
          </a:p>
        </p:txBody>
      </p:sp>
      <p:pic>
        <p:nvPicPr>
          <p:cNvPr id="7" name="圖片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247927"/>
            <a:ext cx="1368152" cy="21220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6489" y="557808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何謂行求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084168" y="3167807"/>
            <a:ext cx="2088232" cy="1343720"/>
          </a:xfrm>
          <a:prstGeom prst="wedgeRoundRectCallout">
            <a:avLst>
              <a:gd name="adj1" fmla="val -43782"/>
              <a:gd name="adj2" fmla="val 70000"/>
              <a:gd name="adj3" fmla="val 16667"/>
            </a:avLst>
          </a:prstGeom>
          <a:solidFill>
            <a:srgbClr val="8FFFFF"/>
          </a:solidFill>
          <a:ln w="28575" algn="ctr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zh-TW" altLang="en-US" sz="2800" dirty="0"/>
              <a:t>候選人（或椿腳）向選民表示：「投某人一票，就會給你一千元」這在法律上就是「行求」，不管選民乙有無答應，甲就已經構成犯罪。</a:t>
            </a:r>
            <a:endParaRPr lang="en-US" altLang="zh-TW" sz="2800" dirty="0"/>
          </a:p>
          <a:p>
            <a:endParaRPr lang="en-US" altLang="zh-TW" dirty="0"/>
          </a:p>
        </p:txBody>
      </p:sp>
      <p:sp>
        <p:nvSpPr>
          <p:cNvPr id="8" name="文字方塊 7"/>
          <p:cNvSpPr txBox="1"/>
          <p:nvPr/>
        </p:nvSpPr>
        <p:spPr>
          <a:xfrm>
            <a:off x="2699792" y="3527847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投</a:t>
            </a:r>
            <a:r>
              <a:rPr lang="en-US" altLang="zh-TW" sz="2000" b="1" dirty="0"/>
              <a:t>XXX</a:t>
            </a:r>
            <a:r>
              <a:rPr lang="zh-TW" altLang="en-US" sz="2000" b="1" dirty="0"/>
              <a:t>一票，我就會給你一千元。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539076" y="4618419"/>
            <a:ext cx="88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6"/>
                </a:solidFill>
              </a:rPr>
              <a:t>候選人</a:t>
            </a:r>
            <a:endParaRPr lang="en-US" altLang="zh-TW" b="1" dirty="0">
              <a:solidFill>
                <a:schemeClr val="accent6"/>
              </a:solidFill>
            </a:endParaRPr>
          </a:p>
          <a:p>
            <a:r>
              <a:rPr lang="en-US" altLang="zh-TW" b="1" dirty="0">
                <a:solidFill>
                  <a:schemeClr val="accent6"/>
                </a:solidFill>
              </a:rPr>
              <a:t>or</a:t>
            </a:r>
            <a:r>
              <a:rPr lang="zh-TW" altLang="en-US" b="1" dirty="0">
                <a:solidFill>
                  <a:schemeClr val="accent6"/>
                </a:solidFill>
              </a:rPr>
              <a:t>樁腳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256076" y="474152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6"/>
                </a:solidFill>
              </a:rPr>
              <a:t>選民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228184" y="3383831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你這是在</a:t>
            </a:r>
            <a:endParaRPr lang="en-US" altLang="zh-TW" sz="3200" b="1" dirty="0"/>
          </a:p>
          <a:p>
            <a:r>
              <a:rPr lang="zh-TW" altLang="en-US" sz="3200" b="1" dirty="0">
                <a:solidFill>
                  <a:srgbClr val="FF0000"/>
                </a:solidFill>
              </a:rPr>
              <a:t>行求</a:t>
            </a:r>
            <a:r>
              <a:rPr lang="en-US" altLang="zh-TW" sz="3200" b="1" dirty="0"/>
              <a:t>!!!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3381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何謂要求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選民主動去向候選人（或椿腳）說：「大家都在買票，你多少要給個</a:t>
            </a:r>
            <a:r>
              <a:rPr lang="en-US" altLang="zh-TW" sz="2800" dirty="0"/>
              <a:t>500</a:t>
            </a:r>
            <a:r>
              <a:rPr lang="zh-TW" altLang="en-US" sz="2800" dirty="0"/>
              <a:t>、</a:t>
            </a:r>
            <a:r>
              <a:rPr lang="en-US" altLang="zh-TW" sz="2800" dirty="0"/>
              <a:t>1</a:t>
            </a:r>
            <a:r>
              <a:rPr lang="zh-TW" altLang="en-US" sz="2800" dirty="0"/>
              <a:t>千元，票才投得下去啊</a:t>
            </a:r>
            <a:r>
              <a:rPr lang="en-US" altLang="zh-TW" sz="2800" dirty="0"/>
              <a:t>!</a:t>
            </a:r>
            <a:r>
              <a:rPr lang="zh-TW" altLang="en-US" sz="2800" dirty="0"/>
              <a:t>」這在法得上就是「要求」，不管候選人甲有無答應，乙就已經構成犯罪。</a:t>
            </a:r>
          </a:p>
        </p:txBody>
      </p:sp>
      <p:pic>
        <p:nvPicPr>
          <p:cNvPr id="4" name="圖片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267782"/>
            <a:ext cx="1368152" cy="21220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0" y="4699830"/>
            <a:ext cx="8002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accent6"/>
                </a:solidFill>
              </a:rPr>
              <a:t>選民</a:t>
            </a: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5580112" y="3464122"/>
            <a:ext cx="2520280" cy="1415728"/>
          </a:xfrm>
          <a:prstGeom prst="wedgeRoundRectCallout">
            <a:avLst>
              <a:gd name="adj1" fmla="val -43782"/>
              <a:gd name="adj2" fmla="val 70000"/>
              <a:gd name="adj3" fmla="val 16667"/>
            </a:avLst>
          </a:prstGeom>
          <a:solidFill>
            <a:srgbClr val="8FFFFF"/>
          </a:solidFill>
          <a:ln w="28575" algn="ctr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dirty="0"/>
              <a:t>                                                                </a:t>
            </a:r>
            <a:endParaRPr lang="zh-TW" altLang="zh-TW" dirty="0"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724128" y="3475694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/>
              <a:t>大家都在買票，你多少要給個</a:t>
            </a:r>
            <a:r>
              <a:rPr lang="en-US" altLang="zh-TW" sz="2000" b="1" dirty="0"/>
              <a:t>500</a:t>
            </a:r>
            <a:r>
              <a:rPr lang="zh-TW" altLang="en-US" sz="2000" b="1" dirty="0"/>
              <a:t>、</a:t>
            </a:r>
            <a:r>
              <a:rPr lang="en-US" altLang="zh-TW" sz="2000" b="1" dirty="0"/>
              <a:t>1</a:t>
            </a:r>
            <a:r>
              <a:rPr lang="zh-TW" altLang="en-US" sz="2000" b="1" dirty="0"/>
              <a:t>千元，票才投得下去啊</a:t>
            </a:r>
            <a:r>
              <a:rPr lang="en-US" altLang="zh-TW" sz="2000" b="1" dirty="0"/>
              <a:t>!</a:t>
            </a:r>
            <a:endParaRPr lang="zh-TW" altLang="en-US" sz="2000" b="1" dirty="0"/>
          </a:p>
        </p:txBody>
      </p:sp>
      <p:pic>
        <p:nvPicPr>
          <p:cNvPr id="11" name="圖片 10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307283"/>
            <a:ext cx="1584176" cy="210263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395060" y="4677775"/>
            <a:ext cx="88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6"/>
                </a:solidFill>
              </a:rPr>
              <a:t>候選人</a:t>
            </a:r>
            <a:endParaRPr lang="en-US" altLang="zh-TW" b="1" dirty="0">
              <a:solidFill>
                <a:schemeClr val="accent6"/>
              </a:solidFill>
            </a:endParaRPr>
          </a:p>
          <a:p>
            <a:r>
              <a:rPr lang="en-US" altLang="zh-TW" b="1" dirty="0">
                <a:solidFill>
                  <a:schemeClr val="accent6"/>
                </a:solidFill>
              </a:rPr>
              <a:t>or</a:t>
            </a:r>
            <a:r>
              <a:rPr lang="zh-TW" altLang="en-US" b="1" dirty="0">
                <a:solidFill>
                  <a:schemeClr val="accent6"/>
                </a:solidFill>
              </a:rPr>
              <a:t>樁腳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388078" y="3739938"/>
            <a:ext cx="1582737" cy="1055688"/>
          </a:xfrm>
          <a:prstGeom prst="wedgeRoundRectCallout">
            <a:avLst>
              <a:gd name="adj1" fmla="val -43782"/>
              <a:gd name="adj2" fmla="val 70000"/>
              <a:gd name="adj3" fmla="val 16667"/>
            </a:avLst>
          </a:prstGeom>
          <a:solidFill>
            <a:srgbClr val="B1B1FF"/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b="1" dirty="0"/>
              <a:t>你在「要求」</a:t>
            </a:r>
            <a:endParaRPr lang="en-US" altLang="zh-TW" b="1" dirty="0"/>
          </a:p>
          <a:p>
            <a:r>
              <a:rPr lang="zh-TW" altLang="en-US" b="1" dirty="0"/>
              <a:t>我賄選嘛</a:t>
            </a:r>
            <a:r>
              <a:rPr lang="en-US" altLang="zh-TW" b="1" dirty="0"/>
              <a:t>!!!</a:t>
            </a:r>
            <a:endParaRPr lang="zh-TW" altLang="en-US" b="1" dirty="0"/>
          </a:p>
          <a:p>
            <a:pPr algn="ctr"/>
            <a:endParaRPr lang="zh-TW" altLang="zh-TW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5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189" y="555739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何謂期約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法律上所謂「期約」，是指雙方講好價碼，即使候選人或椿腳還沒有給錢，選民也還沒有拿到錢，但這時不管是候選人（椿腳）或選民，都已經構成犯罪。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78740"/>
            <a:ext cx="35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新細明體" pitchFamily="18" charset="-120"/>
                <a:cs typeface="新細明體" pitchFamily="18" charset="-120"/>
              </a:rPr>
              <a:t> </a:t>
            </a: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7" name="圖片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6989" y="4210044"/>
            <a:ext cx="1368152" cy="21220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10800000" flipV="1">
            <a:off x="4917029" y="4756520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accent6"/>
                </a:solidFill>
              </a:rPr>
              <a:t>選民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709117" y="3129924"/>
            <a:ext cx="2088232" cy="1343720"/>
          </a:xfrm>
          <a:prstGeom prst="wedgeRoundRectCallout">
            <a:avLst>
              <a:gd name="adj1" fmla="val -43782"/>
              <a:gd name="adj2" fmla="val 70000"/>
              <a:gd name="adj3" fmla="val 16667"/>
            </a:avLst>
          </a:prstGeom>
          <a:solidFill>
            <a:srgbClr val="8FFFFF"/>
          </a:solidFill>
          <a:ln w="28575" algn="ctr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zh-TW" sz="2400" dirty="0"/>
          </a:p>
          <a:p>
            <a:r>
              <a:rPr lang="zh-TW" altLang="en-US" sz="2400" b="1" dirty="0"/>
              <a:t>好</a:t>
            </a:r>
            <a:r>
              <a:rPr lang="en-US" altLang="zh-TW" sz="2400" b="1" dirty="0"/>
              <a:t>!</a:t>
            </a:r>
          </a:p>
          <a:p>
            <a:r>
              <a:rPr lang="zh-TW" altLang="en-US" sz="2400" b="1" dirty="0"/>
              <a:t>到時候一定投</a:t>
            </a:r>
            <a:endParaRPr lang="en-US" altLang="zh-TW" sz="2400" b="1" dirty="0"/>
          </a:p>
          <a:p>
            <a:r>
              <a:rPr lang="zh-TW" altLang="en-US" sz="2400" b="1" dirty="0"/>
              <a:t>給你。</a:t>
            </a:r>
          </a:p>
          <a:p>
            <a:endParaRPr lang="zh-TW" altLang="zh-TW" sz="2400" dirty="0">
              <a:ea typeface="標楷體" pitchFamily="65" charset="-120"/>
            </a:endParaRPr>
          </a:p>
        </p:txBody>
      </p:sp>
      <p:pic>
        <p:nvPicPr>
          <p:cNvPr id="11" name="圖片 10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298662"/>
            <a:ext cx="1584176" cy="2102634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323052" y="4669154"/>
            <a:ext cx="88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6"/>
                </a:solidFill>
              </a:rPr>
              <a:t>候選人</a:t>
            </a:r>
            <a:endParaRPr lang="en-US" altLang="zh-TW" b="1" dirty="0">
              <a:solidFill>
                <a:schemeClr val="accent6"/>
              </a:solidFill>
            </a:endParaRPr>
          </a:p>
          <a:p>
            <a:r>
              <a:rPr lang="en-US" altLang="zh-TW" b="1" dirty="0">
                <a:solidFill>
                  <a:schemeClr val="accent6"/>
                </a:solidFill>
              </a:rPr>
              <a:t>or</a:t>
            </a:r>
            <a:r>
              <a:rPr lang="zh-TW" altLang="en-US" b="1" dirty="0">
                <a:solidFill>
                  <a:schemeClr val="accent6"/>
                </a:solidFill>
              </a:rPr>
              <a:t>樁腳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325191" y="3339038"/>
            <a:ext cx="2088232" cy="1342592"/>
          </a:xfrm>
          <a:prstGeom prst="wedgeRoundRectCallout">
            <a:avLst>
              <a:gd name="adj1" fmla="val -43782"/>
              <a:gd name="adj2" fmla="val 70000"/>
              <a:gd name="adj3" fmla="val 16667"/>
            </a:avLst>
          </a:prstGeom>
          <a:solidFill>
            <a:srgbClr val="B1B1FF"/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b="1" dirty="0"/>
              <a:t>到時候給你一千元</a:t>
            </a:r>
            <a:endParaRPr lang="en-US" altLang="zh-TW" b="1" dirty="0"/>
          </a:p>
          <a:p>
            <a:r>
              <a:rPr lang="zh-TW" altLang="en-US" b="1" dirty="0"/>
              <a:t>，拜託你投這個候</a:t>
            </a:r>
            <a:endParaRPr lang="en-US" altLang="zh-TW" b="1" dirty="0"/>
          </a:p>
          <a:p>
            <a:r>
              <a:rPr lang="zh-TW" altLang="en-US" b="1" dirty="0"/>
              <a:t>選人一票</a:t>
            </a:r>
            <a:r>
              <a:rPr lang="en-US" altLang="zh-TW" b="1" dirty="0"/>
              <a:t>!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89146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871" y="476672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買票跟賣票都是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犯罪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喔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82071" y="1484784"/>
            <a:ext cx="7848600" cy="4953000"/>
            <a:chOff x="384" y="816"/>
            <a:chExt cx="4944" cy="3120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384" y="816"/>
              <a:ext cx="2400" cy="3120"/>
              <a:chOff x="384" y="816"/>
              <a:chExt cx="2400" cy="3120"/>
            </a:xfrm>
          </p:grpSpPr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384" y="1008"/>
                <a:ext cx="2400" cy="2928"/>
              </a:xfrm>
              <a:prstGeom prst="roundRect">
                <a:avLst>
                  <a:gd name="adj" fmla="val 7542"/>
                </a:avLst>
              </a:prstGeom>
              <a:solidFill>
                <a:srgbClr val="E8E55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zh-TW" altLang="en-US" sz="3200">
                    <a:ea typeface="標楷體" pitchFamily="65" charset="-120"/>
                  </a:rPr>
                  <a:t>文字</a:t>
                </a:r>
                <a:endParaRPr lang="ja-JP" altLang="en-US" sz="3200">
                  <a:ea typeface="標楷體" pitchFamily="65" charset="-120"/>
                </a:endParaRPr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auto">
              <a:xfrm>
                <a:off x="720" y="816"/>
                <a:ext cx="1728" cy="384"/>
              </a:xfrm>
              <a:prstGeom prst="roundRect">
                <a:avLst>
                  <a:gd name="adj" fmla="val 16667"/>
                </a:avLst>
              </a:prstGeom>
              <a:solidFill>
                <a:srgbClr val="78762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4000" dirty="0">
                    <a:solidFill>
                      <a:schemeClr val="bg1"/>
                    </a:solidFill>
                    <a:ea typeface="標楷體" pitchFamily="65" charset="-120"/>
                  </a:rPr>
                  <a:t>買票</a:t>
                </a:r>
                <a:endParaRPr lang="en-US" altLang="ja-JP" sz="40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928" y="816"/>
              <a:ext cx="2400" cy="3120"/>
              <a:chOff x="2928" y="816"/>
              <a:chExt cx="2400" cy="3120"/>
            </a:xfrm>
          </p:grpSpPr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2928" y="1008"/>
                <a:ext cx="2400" cy="2928"/>
              </a:xfrm>
              <a:prstGeom prst="roundRect">
                <a:avLst>
                  <a:gd name="adj" fmla="val 6917"/>
                </a:avLst>
              </a:prstGeom>
              <a:solidFill>
                <a:srgbClr val="E8E55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zh-TW" altLang="en-US" sz="3200">
                    <a:ea typeface="標楷體" pitchFamily="65" charset="-120"/>
                  </a:rPr>
                  <a:t>文字</a:t>
                </a:r>
                <a:endParaRPr lang="ja-JP" altLang="en-US" sz="3200">
                  <a:ea typeface="標楷體" pitchFamily="65" charset="-120"/>
                </a:endParaRPr>
              </a:p>
            </p:txBody>
          </p:sp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728" cy="384"/>
              </a:xfrm>
              <a:prstGeom prst="roundRect">
                <a:avLst>
                  <a:gd name="adj" fmla="val 16667"/>
                </a:avLst>
              </a:prstGeom>
              <a:solidFill>
                <a:srgbClr val="78762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4000" dirty="0">
                    <a:solidFill>
                      <a:schemeClr val="bg1"/>
                    </a:solidFill>
                    <a:ea typeface="標楷體" pitchFamily="65" charset="-120"/>
                  </a:rPr>
                  <a:t>賣票</a:t>
                </a:r>
                <a:endParaRPr lang="en-US" altLang="ja-JP" sz="40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</p:grpSp>
      <p:pic>
        <p:nvPicPr>
          <p:cNvPr id="13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857" y="3717032"/>
            <a:ext cx="1790058" cy="23762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" name="圖片 13" descr="下載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343" y="5085184"/>
            <a:ext cx="1296144" cy="970857"/>
          </a:xfrm>
          <a:prstGeom prst="rect">
            <a:avLst/>
          </a:prstGeom>
        </p:spPr>
      </p:pic>
      <p:pic>
        <p:nvPicPr>
          <p:cNvPr id="15" name="圖片 1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2631" y="3605346"/>
            <a:ext cx="1656184" cy="2568776"/>
          </a:xfrm>
          <a:prstGeom prst="rect">
            <a:avLst/>
          </a:prstGeom>
        </p:spPr>
      </p:pic>
      <p:pic>
        <p:nvPicPr>
          <p:cNvPr id="16" name="圖片 1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265402"/>
            <a:ext cx="1215820" cy="908720"/>
          </a:xfrm>
          <a:prstGeom prst="rect">
            <a:avLst/>
          </a:prstGeom>
        </p:spPr>
      </p:pic>
      <p:sp>
        <p:nvSpPr>
          <p:cNvPr id="17" name="PubOvalCallout"/>
          <p:cNvSpPr>
            <a:spLocks noEditPoints="1" noChangeArrowheads="1"/>
          </p:cNvSpPr>
          <p:nvPr/>
        </p:nvSpPr>
        <p:spPr bwMode="auto">
          <a:xfrm>
            <a:off x="726087" y="2564904"/>
            <a:ext cx="2016224" cy="1456184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dirty="0"/>
              <a:t>這錢給你，拜託投給</a:t>
            </a:r>
            <a:r>
              <a:rPr lang="en-US" altLang="zh-TW" sz="2000" b="1" dirty="0"/>
              <a:t>xxx</a:t>
            </a:r>
            <a:r>
              <a:rPr lang="zh-TW" altLang="en-US" b="1" dirty="0"/>
              <a:t>一票</a:t>
            </a:r>
            <a:r>
              <a:rPr lang="en-US" altLang="zh-TW" b="1" dirty="0"/>
              <a:t>!</a:t>
            </a:r>
            <a:endParaRPr lang="zh-TW" altLang="en-US" b="1" dirty="0"/>
          </a:p>
        </p:txBody>
      </p:sp>
      <p:sp>
        <p:nvSpPr>
          <p:cNvPr id="18" name="PubOvalCallout"/>
          <p:cNvSpPr>
            <a:spLocks noEditPoints="1" noChangeArrowheads="1"/>
          </p:cNvSpPr>
          <p:nvPr/>
        </p:nvSpPr>
        <p:spPr bwMode="auto">
          <a:xfrm>
            <a:off x="4830543" y="2420888"/>
            <a:ext cx="2016224" cy="1456184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dirty="0"/>
              <a:t>錢收到了，當然沒問題啊！</a:t>
            </a:r>
          </a:p>
        </p:txBody>
      </p:sp>
    </p:spTree>
    <p:extLst>
      <p:ext uri="{BB962C8B-B14F-4D97-AF65-F5344CB8AC3E}">
        <p14:creationId xmlns:p14="http://schemas.microsoft.com/office/powerpoint/2010/main" val="53502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3202</Words>
  <Application>Microsoft Office PowerPoint</Application>
  <PresentationFormat>如螢幕大小 (4:3)</PresentationFormat>
  <Paragraphs>442</Paragraphs>
  <Slides>51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1" baseType="lpstr"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</vt:lpstr>
      <vt:lpstr>Wingdings 2</vt:lpstr>
      <vt:lpstr>Office 佈景主題</vt:lpstr>
      <vt:lpstr>臺灣橋頭地方檢察署 第11屆立法委員暨 第16任總統副總統選舉        反賄選宣導</vt:lpstr>
      <vt:lpstr>選舉是什麼時候呢？</vt:lpstr>
      <vt:lpstr>什麼叫做賄選？</vt:lpstr>
      <vt:lpstr>買票：投票行賄罪</vt:lpstr>
      <vt:lpstr>賄選的型態</vt:lpstr>
      <vt:lpstr>何謂行求</vt:lpstr>
      <vt:lpstr>何謂要求</vt:lpstr>
      <vt:lpstr>何謂期約</vt:lpstr>
      <vt:lpstr>買票跟賣票都是犯罪喔!</vt:lpstr>
      <vt:lpstr>搓圓仔湯</vt:lpstr>
      <vt:lpstr>包攬賄選</vt:lpstr>
      <vt:lpstr>幽靈人口</vt:lpstr>
      <vt:lpstr>賄選犯行態樣及例舉事證(1)</vt:lpstr>
      <vt:lpstr>賄選犯行態樣及例舉事證(2)</vt:lpstr>
      <vt:lpstr>PowerPoint 簡報</vt:lpstr>
      <vt:lpstr>賄選常見手法</vt:lpstr>
      <vt:lpstr>PowerPoint 簡報</vt:lpstr>
      <vt:lpstr>不構成賄選之行為</vt:lpstr>
      <vt:lpstr>有投票權人受賄罪</vt:lpstr>
      <vt:lpstr>有人找我買票， 我因為不好意思拒絕而收下了，那該怎麼辦？</vt:lpstr>
      <vt:lpstr>反賄選口訣</vt:lpstr>
      <vt:lpstr>如何檢舉賄選4W2H</vt:lpstr>
      <vt:lpstr>蒐集這些資訊</vt:lpstr>
      <vt:lpstr>蒐集資料後，如何檢舉賄選？</vt:lpstr>
      <vt:lpstr>PowerPoint 簡報</vt:lpstr>
      <vt:lpstr>PowerPoint 簡報</vt:lpstr>
      <vt:lpstr>檢舉賄選過程、身份資料全程保密</vt:lpstr>
      <vt:lpstr>檢舉獎金</vt:lpstr>
      <vt:lpstr>我什麼時候可以領到獎金？</vt:lpstr>
      <vt:lpstr>檢舉獎金</vt:lpstr>
      <vt:lpstr>檢舉獎金</vt:lpstr>
      <vt:lpstr>PowerPoint 簡報</vt:lpstr>
      <vt:lpstr>檢舉賄選獎金對照表</vt:lpstr>
      <vt:lpstr>檢舉獎金</vt:lpstr>
      <vt:lpstr>檢舉獎金</vt:lpstr>
      <vt:lpstr>檢舉獎金</vt:lpstr>
      <vt:lpstr>檢舉獎金 反賄選獎金發放情形</vt:lpstr>
      <vt:lpstr>運用策略</vt:lpstr>
      <vt:lpstr>當選無效之訴</vt:lpstr>
      <vt:lpstr>全國提當選無效-執行成果 98年至103年查察賄選統計表（資料截至104年6月30日）</vt:lpstr>
      <vt:lpstr>PowerPoint 簡報</vt:lpstr>
      <vt:lpstr> 反賄選小測驗</vt:lpstr>
      <vt:lpstr> 反賄選小測驗</vt:lpstr>
      <vt:lpstr> 反賄選小測驗</vt:lpstr>
      <vt:lpstr> 反賄選小測驗</vt:lpstr>
      <vt:lpstr> 反賄選小測驗</vt:lpstr>
      <vt:lpstr> 反賄選小測驗</vt:lpstr>
      <vt:lpstr> 反賄選小測驗</vt:lpstr>
      <vt:lpstr>PowerPoint 簡報</vt:lpstr>
      <vt:lpstr>PowerPoint 簡報</vt:lpstr>
      <vt:lpstr>反賄好友大募集 歡迎掃描反賄專區、FB QRCODE 檢舉、最新訊息不漏接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臺灣屏東地方法院檢察署 104年第9屆立法委員暨 第14任總統副總統選舉 反賄選宣導</dc:title>
  <dc:creator>ptcproo</dc:creator>
  <cp:lastModifiedBy>吳銀倫</cp:lastModifiedBy>
  <cp:revision>118</cp:revision>
  <cp:lastPrinted>2019-09-03T10:18:30Z</cp:lastPrinted>
  <dcterms:created xsi:type="dcterms:W3CDTF">2015-10-22T07:10:24Z</dcterms:created>
  <dcterms:modified xsi:type="dcterms:W3CDTF">2023-09-21T07:26:03Z</dcterms:modified>
</cp:coreProperties>
</file>