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00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8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48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05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5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07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8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65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11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2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1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67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9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12C2D1-95FA-4601-A71B-72AD8B4A24D1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FE10BD-4B20-40AF-B2CF-49EB225F87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45488" y="1871131"/>
            <a:ext cx="7410894" cy="1515533"/>
          </a:xfrm>
        </p:spPr>
        <p:txBody>
          <a:bodyPr/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明陽中學於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日舉辦替代役社區環境清潔活動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3657597"/>
            <a:ext cx="1666951" cy="133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32" y="3657597"/>
            <a:ext cx="2005761" cy="133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3" y="3657597"/>
            <a:ext cx="1765203" cy="133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96" y="3657597"/>
            <a:ext cx="1489638" cy="133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57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17</Words>
  <Application>Microsoft Office PowerPoint</Application>
  <PresentationFormat>寬螢幕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標楷體</vt:lpstr>
      <vt:lpstr>Arial</vt:lpstr>
      <vt:lpstr>Garamond</vt:lpstr>
      <vt:lpstr>有機</vt:lpstr>
      <vt:lpstr>明陽中學於109年10月28日舉辦替代役社區環境清潔活動</vt:lpstr>
    </vt:vector>
  </TitlesOfParts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明陽中學於109年10月28日舉辦替代役社區環境清潔活動</dc:title>
  <dc:creator>莊文正</dc:creator>
  <cp:lastModifiedBy>莊文正</cp:lastModifiedBy>
  <cp:revision>2</cp:revision>
  <dcterms:created xsi:type="dcterms:W3CDTF">2020-11-02T09:35:57Z</dcterms:created>
  <dcterms:modified xsi:type="dcterms:W3CDTF">2020-11-02T09:47:01Z</dcterms:modified>
</cp:coreProperties>
</file>