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9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791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4125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17974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433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39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2414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928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1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44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1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8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52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45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252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52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F1587F8-0C29-4163-B10A-6E2DC64A6D42}" type="datetimeFigureOut">
              <a:rPr lang="zh-TW" altLang="en-US" smtClean="0"/>
              <a:t>2020/5/22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148932-C5DC-49F9-8645-CD7D7BC177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808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4211" y="1"/>
            <a:ext cx="10044039" cy="2328529"/>
          </a:xfrm>
        </p:spPr>
        <p:txBody>
          <a:bodyPr/>
          <a:lstStyle/>
          <a:p>
            <a:r>
              <a:rPr lang="zh-TW" altLang="zh-TW" kern="100">
                <a:ea typeface="標楷體" panose="03000509000000000000" pitchFamily="65" charset="-120"/>
                <a:cs typeface="Tahoma" panose="020B0604030504040204" pitchFamily="34" charset="0"/>
              </a:rPr>
              <a:t>明陽中學替代役男於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109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年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05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月</a:t>
            </a:r>
            <a:r>
              <a:rPr lang="en-US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18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日實施</a:t>
            </a:r>
            <a:r>
              <a:rPr lang="zh-TW" altLang="zh-TW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阿公店森林公園</a:t>
            </a:r>
            <a:r>
              <a:rPr lang="zh-TW" altLang="zh-TW" kern="100" dirty="0">
                <a:ea typeface="標楷體" panose="03000509000000000000" pitchFamily="65" charset="-120"/>
                <a:cs typeface="Tahoma" panose="020B0604030504040204" pitchFamily="34" charset="0"/>
              </a:rPr>
              <a:t>環境清潔活動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4211" y="3232297"/>
            <a:ext cx="10798951" cy="255890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3232298"/>
            <a:ext cx="2250375" cy="25589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670" y="3232295"/>
            <a:ext cx="2126512" cy="2537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181" y="3232292"/>
            <a:ext cx="2285999" cy="25589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556" y="3232290"/>
            <a:ext cx="2172770" cy="2537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3211025"/>
            <a:ext cx="2509284" cy="25589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59146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切割線">
  <a:themeElements>
    <a:clrScheme name="切割線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割線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割線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19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標楷體</vt:lpstr>
      <vt:lpstr>Century Gothic</vt:lpstr>
      <vt:lpstr>Tahoma</vt:lpstr>
      <vt:lpstr>Times New Roman</vt:lpstr>
      <vt:lpstr>Wingdings 3</vt:lpstr>
      <vt:lpstr>切割線</vt:lpstr>
      <vt:lpstr>明陽中學替代役男於109年05月18日實施阿公店森林公園環境清潔活動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明陽中學替代役男於109年05月18日實施阿公店森林公園環境清潔活動</dc:title>
  <dc:creator>莊文正</dc:creator>
  <cp:lastModifiedBy>莊文正</cp:lastModifiedBy>
  <cp:revision>3</cp:revision>
  <dcterms:created xsi:type="dcterms:W3CDTF">2020-05-22T01:29:39Z</dcterms:created>
  <dcterms:modified xsi:type="dcterms:W3CDTF">2020-05-22T01:44:08Z</dcterms:modified>
</cp:coreProperties>
</file>