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8" d="100"/>
          <a:sy n="38" d="100"/>
        </p:scale>
        <p:origin x="944" y="-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48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38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950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449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783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946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054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4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42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76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17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89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1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30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56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091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27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6530" y="745435"/>
            <a:ext cx="9024731" cy="2504661"/>
          </a:xfrm>
        </p:spPr>
        <p:txBody>
          <a:bodyPr/>
          <a:lstStyle/>
          <a:p>
            <a:r>
              <a:rPr lang="zh-TW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明陽中學替代役男於</a:t>
            </a:r>
            <a:r>
              <a:rPr lang="en-US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107</a:t>
            </a:r>
            <a:r>
              <a:rPr lang="zh-TW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年</a:t>
            </a:r>
            <a:r>
              <a:rPr lang="en-US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10</a:t>
            </a:r>
            <a:r>
              <a:rPr lang="zh-TW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月</a:t>
            </a:r>
            <a:r>
              <a:rPr lang="en-US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31</a:t>
            </a:r>
            <a:r>
              <a:rPr lang="zh-TW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日實施觀音山淨山活動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877" y="3965713"/>
            <a:ext cx="2663687" cy="1983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565" y="3965712"/>
            <a:ext cx="2623932" cy="1983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65922" y="4050833"/>
            <a:ext cx="10515600" cy="1813254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22" y="3965712"/>
            <a:ext cx="2782956" cy="1997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6497" y="3965709"/>
            <a:ext cx="2445025" cy="19834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63836719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17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標楷體</vt:lpstr>
      <vt:lpstr>Arial</vt:lpstr>
      <vt:lpstr>Tahoma</vt:lpstr>
      <vt:lpstr>Trebuchet MS</vt:lpstr>
      <vt:lpstr>Wingdings 3</vt:lpstr>
      <vt:lpstr>多面向</vt:lpstr>
      <vt:lpstr>明陽中學替代役男於107年10月31日實施觀音山淨山活動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明陽中學替代役男於107年10月31日實施觀音山淨山活動</dc:title>
  <dc:creator>莊文正</dc:creator>
  <cp:lastModifiedBy>莊文正</cp:lastModifiedBy>
  <cp:revision>1</cp:revision>
  <dcterms:created xsi:type="dcterms:W3CDTF">2018-11-05T07:57:09Z</dcterms:created>
  <dcterms:modified xsi:type="dcterms:W3CDTF">2018-11-05T08:12:32Z</dcterms:modified>
</cp:coreProperties>
</file>