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1084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A6D6B87-F080-4198-A536-A01F732D84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FCA7-E859-46B5-9BDD-48D1A3BE2AF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4998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6B87-F080-4198-A536-A01F732D84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FCA7-E859-46B5-9BDD-48D1A3BE2A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890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6B87-F080-4198-A536-A01F732D84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FCA7-E859-46B5-9BDD-48D1A3BE2AF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16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6B87-F080-4198-A536-A01F732D84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FCA7-E859-46B5-9BDD-48D1A3BE2A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1325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6B87-F080-4198-A536-A01F732D84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FCA7-E859-46B5-9BDD-48D1A3BE2AF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7631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6B87-F080-4198-A536-A01F732D84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FCA7-E859-46B5-9BDD-48D1A3BE2A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4849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6B87-F080-4198-A536-A01F732D84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FCA7-E859-46B5-9BDD-48D1A3BE2A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17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6B87-F080-4198-A536-A01F732D84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FCA7-E859-46B5-9BDD-48D1A3BE2A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766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6B87-F080-4198-A536-A01F732D84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FCA7-E859-46B5-9BDD-48D1A3BE2A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0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6B87-F080-4198-A536-A01F732D84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FCA7-E859-46B5-9BDD-48D1A3BE2AF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287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6B87-F080-4198-A536-A01F732D84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AFCA7-E859-46B5-9BDD-48D1A3BE2AF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86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A6D6B87-F080-4198-A536-A01F732D84BA}" type="datetimeFigureOut">
              <a:rPr lang="zh-TW" altLang="en-US" smtClean="0"/>
              <a:t>2018/11/5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F2AFCA7-E859-46B5-9BDD-48D1A3BE2AF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43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19200" y="1447800"/>
            <a:ext cx="9163050" cy="1679727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zh-TW" altLang="zh-TW" sz="5400" kern="100" dirty="0">
                <a:ea typeface="標楷體" panose="03000509000000000000" pitchFamily="65" charset="-120"/>
                <a:cs typeface="Tahoma" panose="020B0604030504040204" pitchFamily="34" charset="0"/>
              </a:rPr>
              <a:t>明陽中學於</a:t>
            </a:r>
            <a:r>
              <a:rPr lang="en-US" altLang="zh-TW" sz="5400" kern="100" dirty="0">
                <a:ea typeface="標楷體" panose="03000509000000000000" pitchFamily="65" charset="-120"/>
                <a:cs typeface="Tahoma" panose="020B0604030504040204" pitchFamily="34" charset="0"/>
              </a:rPr>
              <a:t>107</a:t>
            </a:r>
            <a:r>
              <a:rPr lang="zh-TW" altLang="zh-TW" sz="5400" kern="100" dirty="0">
                <a:ea typeface="標楷體" panose="03000509000000000000" pitchFamily="65" charset="-120"/>
                <a:cs typeface="Tahoma" panose="020B0604030504040204" pitchFamily="34" charset="0"/>
              </a:rPr>
              <a:t>年</a:t>
            </a:r>
            <a:r>
              <a:rPr lang="en-US" altLang="zh-TW" sz="5400" kern="100" dirty="0">
                <a:ea typeface="標楷體" panose="03000509000000000000" pitchFamily="65" charset="-120"/>
                <a:cs typeface="Tahoma" panose="020B0604030504040204" pitchFamily="34" charset="0"/>
              </a:rPr>
              <a:t>7</a:t>
            </a:r>
            <a:r>
              <a:rPr lang="zh-TW" altLang="zh-TW" sz="5400" kern="100" dirty="0">
                <a:ea typeface="標楷體" panose="03000509000000000000" pitchFamily="65" charset="-120"/>
                <a:cs typeface="Tahoma" panose="020B0604030504040204" pitchFamily="34" charset="0"/>
              </a:rPr>
              <a:t>月</a:t>
            </a:r>
            <a:r>
              <a:rPr lang="en-US" altLang="zh-TW" sz="5400" kern="100" dirty="0">
                <a:ea typeface="標楷體" panose="03000509000000000000" pitchFamily="65" charset="-120"/>
                <a:cs typeface="Tahoma" panose="020B0604030504040204" pitchFamily="34" charset="0"/>
              </a:rPr>
              <a:t>20</a:t>
            </a:r>
            <a:r>
              <a:rPr lang="zh-TW" altLang="zh-TW" sz="5400" kern="100" dirty="0">
                <a:ea typeface="標楷體" panose="03000509000000000000" pitchFamily="65" charset="-120"/>
                <a:cs typeface="Tahoma" panose="020B0604030504040204" pitchFamily="34" charset="0"/>
              </a:rPr>
              <a:t>日</a:t>
            </a:r>
            <a:r>
              <a:rPr lang="zh-TW" altLang="zh-TW" sz="5400" kern="100" dirty="0" smtClean="0">
                <a:ea typeface="標楷體" panose="03000509000000000000" pitchFamily="65" charset="-120"/>
                <a:cs typeface="Tahoma" panose="020B0604030504040204" pitchFamily="34" charset="0"/>
              </a:rPr>
              <a:t>舉</a:t>
            </a:r>
            <a:r>
              <a:rPr lang="zh-TW" altLang="en-US" sz="5400" kern="100" dirty="0" smtClean="0">
                <a:ea typeface="標楷體" panose="03000509000000000000" pitchFamily="65" charset="-120"/>
                <a:cs typeface="Tahoma" panose="020B0604030504040204" pitchFamily="34" charset="0"/>
              </a:rPr>
              <a:t>行</a:t>
            </a:r>
            <a:r>
              <a:rPr lang="zh-TW" altLang="zh-TW" sz="5400" kern="100" dirty="0" smtClean="0">
                <a:ea typeface="標楷體" panose="03000509000000000000" pitchFamily="65" charset="-120"/>
                <a:cs typeface="Tahoma" panose="020B0604030504040204" pitchFamily="34" charset="0"/>
              </a:rPr>
              <a:t>替代</a:t>
            </a:r>
            <a:r>
              <a:rPr lang="zh-TW" altLang="zh-TW" sz="5400" kern="100" dirty="0">
                <a:ea typeface="標楷體" panose="03000509000000000000" pitchFamily="65" charset="-120"/>
                <a:cs typeface="Tahoma" panose="020B0604030504040204" pitchFamily="34" charset="0"/>
              </a:rPr>
              <a:t>役</a:t>
            </a:r>
            <a:r>
              <a:rPr lang="zh-TW" altLang="zh-TW" sz="5400" kern="100" dirty="0">
                <a:ea typeface="標楷體" panose="03000509000000000000" pitchFamily="65" charset="-120"/>
                <a:cs typeface="Times New Roman" panose="02020603050405020304" pitchFamily="18" charset="0"/>
              </a:rPr>
              <a:t>社區環境清潔活動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4572001"/>
            <a:ext cx="2704800" cy="2026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635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4850" y="4572002"/>
            <a:ext cx="2495238" cy="18511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635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0088" y="4572001"/>
            <a:ext cx="2409524" cy="18274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6350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9612" y="4572000"/>
            <a:ext cx="2504762" cy="1839289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04850" y="4960137"/>
            <a:ext cx="11106150" cy="1463040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538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積分">
  <a:themeElements>
    <a:clrScheme name="積分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積分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積分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</TotalTime>
  <Words>17</Words>
  <Application>Microsoft Office PowerPoint</Application>
  <PresentationFormat>寬螢幕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微軟正黑體</vt:lpstr>
      <vt:lpstr>標楷體</vt:lpstr>
      <vt:lpstr>Tahoma</vt:lpstr>
      <vt:lpstr>Times New Roman</vt:lpstr>
      <vt:lpstr>Tw Cen MT</vt:lpstr>
      <vt:lpstr>Tw Cen MT Condensed</vt:lpstr>
      <vt:lpstr>Wingdings 3</vt:lpstr>
      <vt:lpstr>積分</vt:lpstr>
      <vt:lpstr>明陽中學於107年7月20日舉行替代役社區環境清潔活動</vt:lpstr>
    </vt:vector>
  </TitlesOfParts>
  <Company>MOJ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明陽中學於107年7月20日舉行替代役社區環境清潔活動</dc:title>
  <dc:creator>莊文正</dc:creator>
  <cp:lastModifiedBy>莊文正</cp:lastModifiedBy>
  <cp:revision>1</cp:revision>
  <dcterms:created xsi:type="dcterms:W3CDTF">2018-11-05T06:57:30Z</dcterms:created>
  <dcterms:modified xsi:type="dcterms:W3CDTF">2018-11-05T07:06:32Z</dcterms:modified>
</cp:coreProperties>
</file>