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A8FEB78-A0D3-4319-9986-9749C067FEEB}" type="datetimeFigureOut">
              <a:rPr lang="zh-TW" altLang="en-US" smtClean="0"/>
              <a:t>2018/11/5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6FA2490-6E60-4535-A64D-C1FC8DD510BD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1265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FEB78-A0D3-4319-9986-9749C067FEEB}" type="datetimeFigureOut">
              <a:rPr lang="zh-TW" altLang="en-US" smtClean="0"/>
              <a:t>2018/11/5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2490-6E60-4535-A64D-C1FC8DD510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5658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FEB78-A0D3-4319-9986-9749C067FEEB}" type="datetimeFigureOut">
              <a:rPr lang="zh-TW" altLang="en-US" smtClean="0"/>
              <a:t>2018/11/5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2490-6E60-4535-A64D-C1FC8DD510BD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01876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FEB78-A0D3-4319-9986-9749C067FEEB}" type="datetimeFigureOut">
              <a:rPr lang="zh-TW" altLang="en-US" smtClean="0"/>
              <a:t>2018/11/5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2490-6E60-4535-A64D-C1FC8DD510B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7033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FEB78-A0D3-4319-9986-9749C067FEEB}" type="datetimeFigureOut">
              <a:rPr lang="zh-TW" altLang="en-US" smtClean="0"/>
              <a:t>2018/11/5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2490-6E60-4535-A64D-C1FC8DD510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40233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FEB78-A0D3-4319-9986-9749C067FEEB}" type="datetimeFigureOut">
              <a:rPr lang="zh-TW" altLang="en-US" smtClean="0"/>
              <a:t>2018/11/5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2490-6E60-4535-A64D-C1FC8DD510B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09323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FEB78-A0D3-4319-9986-9749C067FEEB}" type="datetimeFigureOut">
              <a:rPr lang="zh-TW" altLang="en-US" smtClean="0"/>
              <a:t>2018/11/5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2490-6E60-4535-A64D-C1FC8DD510BD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2680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FEB78-A0D3-4319-9986-9749C067FEEB}" type="datetimeFigureOut">
              <a:rPr lang="zh-TW" altLang="en-US" smtClean="0"/>
              <a:t>2018/11/5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2490-6E60-4535-A64D-C1FC8DD510BD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29815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FEB78-A0D3-4319-9986-9749C067FEEB}" type="datetimeFigureOut">
              <a:rPr lang="zh-TW" altLang="en-US" smtClean="0"/>
              <a:t>2018/11/5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2490-6E60-4535-A64D-C1FC8DD510BD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0862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FEB78-A0D3-4319-9986-9749C067FEEB}" type="datetimeFigureOut">
              <a:rPr lang="zh-TW" altLang="en-US" smtClean="0"/>
              <a:t>2018/11/5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2490-6E60-4535-A64D-C1FC8DD510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0110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FEB78-A0D3-4319-9986-9749C067FEEB}" type="datetimeFigureOut">
              <a:rPr lang="zh-TW" altLang="en-US" smtClean="0"/>
              <a:t>2018/11/5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2490-6E60-4535-A64D-C1FC8DD510BD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3242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FEB78-A0D3-4319-9986-9749C067FEEB}" type="datetimeFigureOut">
              <a:rPr lang="zh-TW" altLang="en-US" smtClean="0"/>
              <a:t>2018/11/5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2490-6E60-4535-A64D-C1FC8DD510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4882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FEB78-A0D3-4319-9986-9749C067FEEB}" type="datetimeFigureOut">
              <a:rPr lang="zh-TW" altLang="en-US" smtClean="0"/>
              <a:t>2018/11/5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2490-6E60-4535-A64D-C1FC8DD510BD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3810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FEB78-A0D3-4319-9986-9749C067FEEB}" type="datetimeFigureOut">
              <a:rPr lang="zh-TW" altLang="en-US" smtClean="0"/>
              <a:t>2018/11/5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2490-6E60-4535-A64D-C1FC8DD510BD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8086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FEB78-A0D3-4319-9986-9749C067FEEB}" type="datetimeFigureOut">
              <a:rPr lang="zh-TW" altLang="en-US" smtClean="0"/>
              <a:t>2018/11/5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2490-6E60-4535-A64D-C1FC8DD510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5080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FEB78-A0D3-4319-9986-9749C067FEEB}" type="datetimeFigureOut">
              <a:rPr lang="zh-TW" altLang="en-US" smtClean="0"/>
              <a:t>2018/11/5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2490-6E60-4535-A64D-C1FC8DD510BD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3167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FEB78-A0D3-4319-9986-9749C067FEEB}" type="datetimeFigureOut">
              <a:rPr lang="zh-TW" altLang="en-US" smtClean="0"/>
              <a:t>2018/11/5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2490-6E60-4535-A64D-C1FC8DD510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9239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A8FEB78-A0D3-4319-9986-9749C067FEEB}" type="datetimeFigureOut">
              <a:rPr lang="zh-TW" altLang="en-US" smtClean="0"/>
              <a:t>2018/11/5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6FA2490-6E60-4535-A64D-C1FC8DD510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7002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828800" y="1871131"/>
            <a:ext cx="8952614" cy="1515533"/>
          </a:xfrm>
        </p:spPr>
        <p:txBody>
          <a:bodyPr/>
          <a:lstStyle/>
          <a:p>
            <a:r>
              <a:rPr lang="zh-TW" altLang="en-US" dirty="0"/>
              <a:t>明陽中學於</a:t>
            </a:r>
            <a:r>
              <a:rPr lang="en-US" altLang="zh-TW" dirty="0"/>
              <a:t>107</a:t>
            </a:r>
            <a:r>
              <a:rPr lang="zh-TW" altLang="en-US" dirty="0"/>
              <a:t>年</a:t>
            </a:r>
            <a:r>
              <a:rPr lang="en-US" altLang="zh-TW" dirty="0"/>
              <a:t>6</a:t>
            </a:r>
            <a:r>
              <a:rPr lang="zh-TW" altLang="en-US" dirty="0"/>
              <a:t>月</a:t>
            </a:r>
            <a:r>
              <a:rPr lang="en-US" altLang="zh-TW" dirty="0"/>
              <a:t>21</a:t>
            </a:r>
            <a:r>
              <a:rPr lang="zh-TW" altLang="en-US" dirty="0"/>
              <a:t>日舉辦替代役公益服務捐血活動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764" y="3774559"/>
            <a:ext cx="2410958" cy="2477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5721" y="3912781"/>
            <a:ext cx="2543813" cy="22115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9535" y="3997843"/>
            <a:ext cx="2531184" cy="2126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6649" y="3997843"/>
            <a:ext cx="2383743" cy="21265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29070" y="3657596"/>
            <a:ext cx="9675628" cy="2594347"/>
          </a:xfrm>
          <a:effectLst>
            <a:softEdge rad="63500"/>
          </a:effectLst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20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</TotalTime>
  <Words>17</Words>
  <Application>Microsoft Office PowerPoint</Application>
  <PresentationFormat>寬螢幕</PresentationFormat>
  <Paragraphs>1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6" baseType="lpstr">
      <vt:lpstr>微軟正黑體</vt:lpstr>
      <vt:lpstr>新細明體</vt:lpstr>
      <vt:lpstr>Arial</vt:lpstr>
      <vt:lpstr>Garamond</vt:lpstr>
      <vt:lpstr>有機</vt:lpstr>
      <vt:lpstr>明陽中學於107年6月21日舉辦替代役公益服務捐血活動</vt:lpstr>
    </vt:vector>
  </TitlesOfParts>
  <Company>MOJ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明陽中學於107年6月21日舉辦替代役公益服務捐血活動</dc:title>
  <dc:creator>莊文正</dc:creator>
  <cp:lastModifiedBy>莊文正</cp:lastModifiedBy>
  <cp:revision>2</cp:revision>
  <dcterms:created xsi:type="dcterms:W3CDTF">2018-11-05T06:44:16Z</dcterms:created>
  <dcterms:modified xsi:type="dcterms:W3CDTF">2018-11-05T06:51:40Z</dcterms:modified>
</cp:coreProperties>
</file>