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0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16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941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759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644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79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806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68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16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60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02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71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4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56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91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40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45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CCC11-4D73-41D3-B3DC-B21A9A35D1DF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E5B713-2B9D-4F70-A391-958FC51BA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102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70602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06377"/>
              </p:ext>
            </p:extLst>
          </p:nvPr>
        </p:nvGraphicFramePr>
        <p:xfrm>
          <a:off x="684212" y="586409"/>
          <a:ext cx="11232805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2805">
                  <a:extLst>
                    <a:ext uri="{9D8B030D-6E8A-4147-A177-3AD203B41FA5}">
                      <a16:colId xmlns:a16="http://schemas.microsoft.com/office/drawing/2014/main" val="4133092447"/>
                    </a:ext>
                  </a:extLst>
                </a:gridCol>
              </a:tblGrid>
              <a:tr h="2124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effectLst/>
                        </a:rPr>
                        <a:t>明陽中學於</a:t>
                      </a:r>
                      <a:r>
                        <a:rPr lang="en-US" sz="6000" kern="100" dirty="0">
                          <a:effectLst/>
                        </a:rPr>
                        <a:t>106</a:t>
                      </a:r>
                      <a:r>
                        <a:rPr lang="zh-TW" sz="6000" kern="100" dirty="0">
                          <a:effectLst/>
                        </a:rPr>
                        <a:t>年</a:t>
                      </a:r>
                      <a:r>
                        <a:rPr lang="en-US" sz="6000" kern="100" dirty="0">
                          <a:effectLst/>
                        </a:rPr>
                        <a:t>10</a:t>
                      </a:r>
                      <a:r>
                        <a:rPr lang="zh-TW" sz="6000" kern="100" dirty="0">
                          <a:effectLst/>
                        </a:rPr>
                        <a:t>月</a:t>
                      </a:r>
                      <a:r>
                        <a:rPr lang="en-US" sz="6000" kern="100" dirty="0">
                          <a:effectLst/>
                        </a:rPr>
                        <a:t>26</a:t>
                      </a:r>
                      <a:r>
                        <a:rPr lang="zh-TW" sz="6000" kern="100" dirty="0">
                          <a:effectLst/>
                        </a:rPr>
                        <a:t>日舉辦「法務部矯正機關</a:t>
                      </a:r>
                      <a:r>
                        <a:rPr lang="en-US" sz="6000" kern="100" dirty="0">
                          <a:effectLst/>
                        </a:rPr>
                        <a:t>106</a:t>
                      </a:r>
                      <a:r>
                        <a:rPr lang="zh-TW" sz="6000" kern="100" dirty="0">
                          <a:effectLst/>
                        </a:rPr>
                        <a:t>年度文創藝文及商品聯合展示會</a:t>
                      </a:r>
                      <a:r>
                        <a:rPr lang="zh-TW" sz="6000" kern="100" dirty="0" smtClean="0">
                          <a:effectLst/>
                        </a:rPr>
                        <a:t>」</a:t>
                      </a:r>
                      <a:endParaRPr lang="en-US" altLang="zh-TW" sz="6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6000" kern="100" dirty="0" smtClean="0">
                          <a:effectLst/>
                        </a:rPr>
                        <a:t>   </a:t>
                      </a:r>
                      <a:r>
                        <a:rPr lang="zh-TW" sz="6000" kern="100" dirty="0" smtClean="0">
                          <a:effectLst/>
                        </a:rPr>
                        <a:t>替代</a:t>
                      </a:r>
                      <a:r>
                        <a:rPr lang="zh-TW" sz="6000" kern="100" dirty="0">
                          <a:effectLst/>
                        </a:rPr>
                        <a:t>役役男佈置會場公益活動</a:t>
                      </a:r>
                      <a:endParaRPr lang="zh-TW" sz="6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4941465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948" y="4244009"/>
            <a:ext cx="3740425" cy="2305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81" y="4343399"/>
            <a:ext cx="3260767" cy="2057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73" y="4343399"/>
            <a:ext cx="3922644" cy="2206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0372073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33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Century Gothic</vt:lpstr>
      <vt:lpstr>Times New Roman</vt:lpstr>
      <vt:lpstr>Wingdings 3</vt:lpstr>
      <vt:lpstr>切割線</vt:lpstr>
      <vt:lpstr>PowerPoint 簡報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莊文正</dc:creator>
  <cp:lastModifiedBy>莊文正</cp:lastModifiedBy>
  <cp:revision>3</cp:revision>
  <dcterms:created xsi:type="dcterms:W3CDTF">2017-10-30T01:06:14Z</dcterms:created>
  <dcterms:modified xsi:type="dcterms:W3CDTF">2017-10-30T01:11:46Z</dcterms:modified>
</cp:coreProperties>
</file>