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2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CCC11-4D73-41D3-B3DC-B21A9A35D1DF}" type="datetimeFigureOut">
              <a:rPr lang="zh-TW" altLang="en-US" smtClean="0"/>
              <a:t>2017/10/30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B713-2B9D-4F70-A391-958FC51BA1D0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709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CCC11-4D73-41D3-B3DC-B21A9A35D1DF}" type="datetimeFigureOut">
              <a:rPr lang="zh-TW" altLang="en-US" smtClean="0"/>
              <a:t>2017/10/30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B713-2B9D-4F70-A391-958FC51BA1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1161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CCC11-4D73-41D3-B3DC-B21A9A35D1DF}" type="datetimeFigureOut">
              <a:rPr lang="zh-TW" altLang="en-US" smtClean="0"/>
              <a:t>2017/10/30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B713-2B9D-4F70-A391-958FC51BA1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79412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CCC11-4D73-41D3-B3DC-B21A9A35D1DF}" type="datetimeFigureOut">
              <a:rPr lang="zh-TW" altLang="en-US" smtClean="0"/>
              <a:t>2017/10/30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B713-2B9D-4F70-A391-958FC51BA1D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47590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CCC11-4D73-41D3-B3DC-B21A9A35D1DF}" type="datetimeFigureOut">
              <a:rPr lang="zh-TW" altLang="en-US" smtClean="0"/>
              <a:t>2017/10/30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B713-2B9D-4F70-A391-958FC51BA1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26448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CCC11-4D73-41D3-B3DC-B21A9A35D1DF}" type="datetimeFigureOut">
              <a:rPr lang="zh-TW" altLang="en-US" smtClean="0"/>
              <a:t>2017/10/30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B713-2B9D-4F70-A391-958FC51BA1D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97911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CCC11-4D73-41D3-B3DC-B21A9A35D1DF}" type="datetimeFigureOut">
              <a:rPr lang="zh-TW" altLang="en-US" smtClean="0"/>
              <a:t>2017/10/30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B713-2B9D-4F70-A391-958FC51BA1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88068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CCC11-4D73-41D3-B3DC-B21A9A35D1DF}" type="datetimeFigureOut">
              <a:rPr lang="zh-TW" altLang="en-US" smtClean="0"/>
              <a:t>2017/10/30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B713-2B9D-4F70-A391-958FC51BA1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46839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CCC11-4D73-41D3-B3DC-B21A9A35D1DF}" type="datetimeFigureOut">
              <a:rPr lang="zh-TW" altLang="en-US" smtClean="0"/>
              <a:t>2017/10/30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B713-2B9D-4F70-A391-958FC51BA1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4162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CCC11-4D73-41D3-B3DC-B21A9A35D1DF}" type="datetimeFigureOut">
              <a:rPr lang="zh-TW" altLang="en-US" smtClean="0"/>
              <a:t>2017/10/30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B713-2B9D-4F70-A391-958FC51BA1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6604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CCC11-4D73-41D3-B3DC-B21A9A35D1DF}" type="datetimeFigureOut">
              <a:rPr lang="zh-TW" altLang="en-US" smtClean="0"/>
              <a:t>2017/10/30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B713-2B9D-4F70-A391-958FC51BA1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9025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CCC11-4D73-41D3-B3DC-B21A9A35D1DF}" type="datetimeFigureOut">
              <a:rPr lang="zh-TW" altLang="en-US" smtClean="0"/>
              <a:t>2017/10/30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B713-2B9D-4F70-A391-958FC51BA1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2719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CCC11-4D73-41D3-B3DC-B21A9A35D1DF}" type="datetimeFigureOut">
              <a:rPr lang="zh-TW" altLang="en-US" smtClean="0"/>
              <a:t>2017/10/30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B713-2B9D-4F70-A391-958FC51BA1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2489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CCC11-4D73-41D3-B3DC-B21A9A35D1DF}" type="datetimeFigureOut">
              <a:rPr lang="zh-TW" altLang="en-US" smtClean="0"/>
              <a:t>2017/10/30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B713-2B9D-4F70-A391-958FC51BA1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5566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CCC11-4D73-41D3-B3DC-B21A9A35D1DF}" type="datetimeFigureOut">
              <a:rPr lang="zh-TW" altLang="en-US" smtClean="0"/>
              <a:t>2017/10/30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B713-2B9D-4F70-A391-958FC51BA1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2911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CCC11-4D73-41D3-B3DC-B21A9A35D1DF}" type="datetimeFigureOut">
              <a:rPr lang="zh-TW" altLang="en-US" smtClean="0"/>
              <a:t>2017/10/30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B713-2B9D-4F70-A391-958FC51BA1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040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CCC11-4D73-41D3-B3DC-B21A9A35D1DF}" type="datetimeFigureOut">
              <a:rPr lang="zh-TW" altLang="en-US" smtClean="0"/>
              <a:t>2017/10/30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5B713-2B9D-4F70-A391-958FC51BA1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2454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58CCC11-4D73-41D3-B3DC-B21A9A35D1DF}" type="datetimeFigureOut">
              <a:rPr lang="zh-TW" altLang="en-US" smtClean="0"/>
              <a:t>2017/10/30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FE5B713-2B9D-4F70-A391-958FC51BA1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51023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2706020"/>
          </a:xfrm>
        </p:spPr>
        <p:txBody>
          <a:bodyPr/>
          <a:lstStyle/>
          <a:p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106377"/>
              </p:ext>
            </p:extLst>
          </p:nvPr>
        </p:nvGraphicFramePr>
        <p:xfrm>
          <a:off x="684212" y="586409"/>
          <a:ext cx="11232805" cy="36576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1232805">
                  <a:extLst>
                    <a:ext uri="{9D8B030D-6E8A-4147-A177-3AD203B41FA5}">
                      <a16:colId xmlns:a16="http://schemas.microsoft.com/office/drawing/2014/main" val="4133092447"/>
                    </a:ext>
                  </a:extLst>
                </a:gridCol>
              </a:tblGrid>
              <a:tr h="21245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6000" kern="100" dirty="0">
                          <a:effectLst/>
                        </a:rPr>
                        <a:t>明陽中學於</a:t>
                      </a:r>
                      <a:r>
                        <a:rPr lang="en-US" sz="6000" kern="100" dirty="0">
                          <a:effectLst/>
                        </a:rPr>
                        <a:t>106</a:t>
                      </a:r>
                      <a:r>
                        <a:rPr lang="zh-TW" sz="6000" kern="100" dirty="0">
                          <a:effectLst/>
                        </a:rPr>
                        <a:t>年</a:t>
                      </a:r>
                      <a:r>
                        <a:rPr lang="en-US" sz="6000" kern="100" dirty="0">
                          <a:effectLst/>
                        </a:rPr>
                        <a:t>10</a:t>
                      </a:r>
                      <a:r>
                        <a:rPr lang="zh-TW" sz="6000" kern="100" dirty="0">
                          <a:effectLst/>
                        </a:rPr>
                        <a:t>月</a:t>
                      </a:r>
                      <a:r>
                        <a:rPr lang="en-US" sz="6000" kern="100" dirty="0">
                          <a:effectLst/>
                        </a:rPr>
                        <a:t>26</a:t>
                      </a:r>
                      <a:r>
                        <a:rPr lang="zh-TW" sz="6000" kern="100" dirty="0">
                          <a:effectLst/>
                        </a:rPr>
                        <a:t>日舉辦「法務部矯正機關</a:t>
                      </a:r>
                      <a:r>
                        <a:rPr lang="en-US" sz="6000" kern="100" dirty="0">
                          <a:effectLst/>
                        </a:rPr>
                        <a:t>106</a:t>
                      </a:r>
                      <a:r>
                        <a:rPr lang="zh-TW" sz="6000" kern="100" dirty="0">
                          <a:effectLst/>
                        </a:rPr>
                        <a:t>年度文創藝文及商品聯合展示會</a:t>
                      </a:r>
                      <a:r>
                        <a:rPr lang="zh-TW" sz="6000" kern="100" dirty="0" smtClean="0">
                          <a:effectLst/>
                        </a:rPr>
                        <a:t>」</a:t>
                      </a:r>
                      <a:endParaRPr lang="en-US" altLang="zh-TW" sz="60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altLang="en-US" sz="6000" kern="100" dirty="0" smtClean="0">
                          <a:effectLst/>
                        </a:rPr>
                        <a:t>   </a:t>
                      </a:r>
                      <a:r>
                        <a:rPr lang="zh-TW" sz="6000" kern="100" dirty="0" smtClean="0">
                          <a:effectLst/>
                        </a:rPr>
                        <a:t>替代</a:t>
                      </a:r>
                      <a:r>
                        <a:rPr lang="zh-TW" sz="6000" kern="100" dirty="0">
                          <a:effectLst/>
                        </a:rPr>
                        <a:t>役役男佈置會場公益活動</a:t>
                      </a:r>
                      <a:endParaRPr lang="zh-TW" sz="6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04941465"/>
                  </a:ext>
                </a:extLst>
              </a:tr>
            </a:tbl>
          </a:graphicData>
        </a:graphic>
      </p:graphicFrame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948" y="4244009"/>
            <a:ext cx="3740425" cy="23058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  <a:softEdge rad="127000"/>
          </a:effectLst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181" y="4343399"/>
            <a:ext cx="3260767" cy="20574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  <a:softEdge rad="127000"/>
          </a:effectLst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4373" y="4343399"/>
            <a:ext cx="3922644" cy="22064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270372073"/>
      </p:ext>
    </p:extLst>
  </p:cSld>
  <p:clrMapOvr>
    <a:masterClrMapping/>
  </p:clrMapOvr>
</p:sld>
</file>

<file path=ppt/theme/theme1.xml><?xml version="1.0" encoding="utf-8"?>
<a:theme xmlns:a="http://schemas.openxmlformats.org/drawingml/2006/main" name="切割線">
  <a:themeElements>
    <a:clrScheme name="切割線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切割線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切割線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</TotalTime>
  <Words>33</Words>
  <Application>Microsoft Office PowerPoint</Application>
  <PresentationFormat>寬螢幕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新細明體</vt:lpstr>
      <vt:lpstr>Century Gothic</vt:lpstr>
      <vt:lpstr>Times New Roman</vt:lpstr>
      <vt:lpstr>Wingdings 3</vt:lpstr>
      <vt:lpstr>切割線</vt:lpstr>
      <vt:lpstr>PowerPoint 簡報</vt:lpstr>
    </vt:vector>
  </TitlesOfParts>
  <Company>MOJ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莊文正</dc:creator>
  <cp:lastModifiedBy>莊文正</cp:lastModifiedBy>
  <cp:revision>3</cp:revision>
  <dcterms:created xsi:type="dcterms:W3CDTF">2017-10-30T01:06:14Z</dcterms:created>
  <dcterms:modified xsi:type="dcterms:W3CDTF">2017-10-30T01:11:46Z</dcterms:modified>
</cp:coreProperties>
</file>