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A1608-6721-4A39-B6F5-55E8FA789016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FAD23-0DBE-480C-9D23-13BA45EDC31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4739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6FAD23-0DBE-480C-9D23-13BA45EDC31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7181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0419-9D8E-4366-A5A4-6DE737C7EE06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6F6DAE9-6812-49E2-B375-AC2FEA6F9A5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93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0419-9D8E-4366-A5A4-6DE737C7EE06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DAE9-6812-49E2-B375-AC2FEA6F9A5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298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0419-9D8E-4366-A5A4-6DE737C7EE06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DAE9-6812-49E2-B375-AC2FEA6F9A5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1491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0419-9D8E-4366-A5A4-6DE737C7EE06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DAE9-6812-49E2-B375-AC2FEA6F9A5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0285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0419-9D8E-4366-A5A4-6DE737C7EE06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DAE9-6812-49E2-B375-AC2FEA6F9A5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4151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0419-9D8E-4366-A5A4-6DE737C7EE06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DAE9-6812-49E2-B375-AC2FEA6F9A5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0840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0419-9D8E-4366-A5A4-6DE737C7EE06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DAE9-6812-49E2-B375-AC2FEA6F9A5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655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0419-9D8E-4366-A5A4-6DE737C7EE06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DAE9-6812-49E2-B375-AC2FEA6F9A5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3580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0419-9D8E-4366-A5A4-6DE737C7EE06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DAE9-6812-49E2-B375-AC2FEA6F9A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942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A0419-9D8E-4366-A5A4-6DE737C7EE06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DAE9-6812-49E2-B375-AC2FEA6F9A5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4713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59A0419-9D8E-4366-A5A4-6DE737C7EE06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6DAE9-6812-49E2-B375-AC2FEA6F9A5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2494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A0419-9D8E-4366-A5A4-6DE737C7EE06}" type="datetimeFigureOut">
              <a:rPr lang="zh-TW" altLang="en-US" smtClean="0"/>
              <a:t>2018/11/5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6F6DAE9-6812-49E2-B375-AC2FEA6F9A5C}" type="slidenum">
              <a:rPr lang="zh-TW" altLang="en-US" smtClean="0"/>
              <a:t>‹#›</a:t>
            </a:fld>
            <a:endParaRPr lang="zh-TW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372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6688" y="74429"/>
            <a:ext cx="11461898" cy="2902688"/>
          </a:xfrm>
        </p:spPr>
        <p:txBody>
          <a:bodyPr>
            <a:normAutofit/>
          </a:bodyPr>
          <a:lstStyle/>
          <a:p>
            <a:r>
              <a:rPr lang="zh-TW" altLang="zh-TW" sz="6000" kern="100" dirty="0">
                <a:ea typeface="標楷體" panose="03000509000000000000" pitchFamily="65" charset="-120"/>
                <a:cs typeface="Tahoma" panose="020B0604030504040204" pitchFamily="34" charset="0"/>
              </a:rPr>
              <a:t>明陽中學於</a:t>
            </a:r>
            <a:r>
              <a:rPr lang="en-US" altLang="zh-TW" sz="6000" kern="100" dirty="0">
                <a:ea typeface="標楷體" panose="03000509000000000000" pitchFamily="65" charset="-120"/>
                <a:cs typeface="Tahoma" panose="020B0604030504040204" pitchFamily="34" charset="0"/>
              </a:rPr>
              <a:t>107</a:t>
            </a:r>
            <a:r>
              <a:rPr lang="zh-TW" altLang="zh-TW" sz="6000" kern="100" dirty="0">
                <a:ea typeface="標楷體" panose="03000509000000000000" pitchFamily="65" charset="-120"/>
                <a:cs typeface="Tahoma" panose="020B0604030504040204" pitchFamily="34" charset="0"/>
              </a:rPr>
              <a:t>年</a:t>
            </a:r>
            <a:r>
              <a:rPr lang="en-US" altLang="zh-TW" sz="6000" kern="100" dirty="0">
                <a:ea typeface="標楷體" panose="03000509000000000000" pitchFamily="65" charset="-120"/>
                <a:cs typeface="Tahoma" panose="020B0604030504040204" pitchFamily="34" charset="0"/>
              </a:rPr>
              <a:t>9</a:t>
            </a:r>
            <a:r>
              <a:rPr lang="zh-TW" altLang="zh-TW" sz="6000" kern="100" dirty="0">
                <a:ea typeface="標楷體" panose="03000509000000000000" pitchFamily="65" charset="-120"/>
                <a:cs typeface="Tahoma" panose="020B0604030504040204" pitchFamily="34" charset="0"/>
              </a:rPr>
              <a:t>月</a:t>
            </a:r>
            <a:r>
              <a:rPr lang="en-US" altLang="zh-TW" sz="6000" kern="100" dirty="0">
                <a:ea typeface="標楷體" panose="03000509000000000000" pitchFamily="65" charset="-120"/>
                <a:cs typeface="Tahoma" panose="020B0604030504040204" pitchFamily="34" charset="0"/>
              </a:rPr>
              <a:t>27</a:t>
            </a:r>
            <a:r>
              <a:rPr lang="zh-TW" altLang="zh-TW" sz="6000" kern="100" dirty="0">
                <a:ea typeface="標楷體" panose="03000509000000000000" pitchFamily="65" charset="-120"/>
                <a:cs typeface="Tahoma" panose="020B0604030504040204" pitchFamily="34" charset="0"/>
              </a:rPr>
              <a:t>日舉辦替代役</a:t>
            </a:r>
            <a:r>
              <a:rPr lang="zh-TW" altLang="zh-TW" sz="6000" kern="100" dirty="0">
                <a:ea typeface="標楷體" panose="03000509000000000000" pitchFamily="65" charset="-120"/>
                <a:cs typeface="Times New Roman" panose="02020603050405020304" pitchFamily="18" charset="0"/>
              </a:rPr>
              <a:t>鄰近榮民之家環境清潔活動</a:t>
            </a:r>
            <a:endParaRPr lang="zh-TW" altLang="en-US" sz="60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887" y="3563116"/>
            <a:ext cx="2571429" cy="172381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38992" y="3563116"/>
            <a:ext cx="2592040" cy="172381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1882" y="3563116"/>
            <a:ext cx="2476190" cy="1723810"/>
          </a:xfrm>
          <a:prstGeom prst="rect">
            <a:avLst/>
          </a:prstGeom>
        </p:spPr>
      </p:pic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37414" y="3531204"/>
            <a:ext cx="3593805" cy="1731912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36830" y="3563116"/>
            <a:ext cx="2493169" cy="169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93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圖庫</Template>
  <TotalTime>8</TotalTime>
  <Words>21</Words>
  <Application>Microsoft Office PowerPoint</Application>
  <PresentationFormat>寬螢幕</PresentationFormat>
  <Paragraphs>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新細明體</vt:lpstr>
      <vt:lpstr>標楷體</vt:lpstr>
      <vt:lpstr>Arial</vt:lpstr>
      <vt:lpstr>Calibri</vt:lpstr>
      <vt:lpstr>Gill Sans MT</vt:lpstr>
      <vt:lpstr>Tahoma</vt:lpstr>
      <vt:lpstr>Times New Roman</vt:lpstr>
      <vt:lpstr>Gallery</vt:lpstr>
      <vt:lpstr>明陽中學於107年9月27日舉辦替代役鄰近榮民之家環境清潔活動</vt:lpstr>
    </vt:vector>
  </TitlesOfParts>
  <Company>MOJ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明陽中學於107年9月27日舉辦替代役鄰近榮民之家環境清潔活動</dc:title>
  <dc:creator>莊文正</dc:creator>
  <cp:lastModifiedBy>莊文正</cp:lastModifiedBy>
  <cp:revision>1</cp:revision>
  <dcterms:created xsi:type="dcterms:W3CDTF">2018-11-05T07:41:12Z</dcterms:created>
  <dcterms:modified xsi:type="dcterms:W3CDTF">2018-11-05T07:49:14Z</dcterms:modified>
</cp:coreProperties>
</file>