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A1608-6721-4A39-B6F5-55E8FA78901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FAD23-0DBE-480C-9D23-13BA45EDC3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73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FAD23-0DBE-480C-9D23-13BA45EDC31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18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9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98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49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28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15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84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55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58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42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7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49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0419-9D8E-4366-A5A4-6DE737C7EE06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6F6DAE9-6812-49E2-B375-AC2FEA6F9A5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72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6688" y="74429"/>
            <a:ext cx="11461898" cy="2902688"/>
          </a:xfrm>
        </p:spPr>
        <p:txBody>
          <a:bodyPr>
            <a:normAutofit/>
          </a:bodyPr>
          <a:lstStyle/>
          <a:p>
            <a:r>
              <a:rPr lang="zh-TW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明陽中學於</a:t>
            </a:r>
            <a:r>
              <a:rPr lang="en-US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107</a:t>
            </a:r>
            <a:r>
              <a:rPr lang="zh-TW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年</a:t>
            </a:r>
            <a:r>
              <a:rPr lang="en-US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9</a:t>
            </a:r>
            <a:r>
              <a:rPr lang="zh-TW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月</a:t>
            </a:r>
            <a:r>
              <a:rPr lang="en-US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27</a:t>
            </a:r>
            <a:r>
              <a:rPr lang="zh-TW" altLang="zh-TW" sz="6000" kern="100" dirty="0">
                <a:ea typeface="標楷體" panose="03000509000000000000" pitchFamily="65" charset="-120"/>
                <a:cs typeface="Tahoma" panose="020B0604030504040204" pitchFamily="34" charset="0"/>
              </a:rPr>
              <a:t>日舉辦替代役</a:t>
            </a:r>
            <a:r>
              <a:rPr lang="zh-TW" altLang="zh-TW" sz="60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鄰近榮民之家環境清潔活動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887" y="3563116"/>
            <a:ext cx="2571429" cy="172381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8992" y="3563116"/>
            <a:ext cx="2592040" cy="172381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1882" y="3563116"/>
            <a:ext cx="2476190" cy="1723810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37414" y="3531204"/>
            <a:ext cx="3593805" cy="173191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6830" y="3563116"/>
            <a:ext cx="2493169" cy="169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8</TotalTime>
  <Words>21</Words>
  <Application>Microsoft Office PowerPoint</Application>
  <PresentationFormat>寬螢幕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Gill Sans MT</vt:lpstr>
      <vt:lpstr>Tahoma</vt:lpstr>
      <vt:lpstr>Times New Roman</vt:lpstr>
      <vt:lpstr>Gallery</vt:lpstr>
      <vt:lpstr>明陽中學於107年9月27日舉辦替代役鄰近榮民之家環境清潔活動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明陽中學於107年9月27日舉辦替代役鄰近榮民之家環境清潔活動</dc:title>
  <dc:creator>莊文正</dc:creator>
  <cp:lastModifiedBy>莊文正</cp:lastModifiedBy>
  <cp:revision>1</cp:revision>
  <dcterms:created xsi:type="dcterms:W3CDTF">2018-11-05T07:41:12Z</dcterms:created>
  <dcterms:modified xsi:type="dcterms:W3CDTF">2018-11-05T07:49:14Z</dcterms:modified>
</cp:coreProperties>
</file>