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31E8-DE9C-4118-9B69-48A02AA2F1BA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9E9D5-1CBE-44B0-8946-841FC56039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6487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31E8-DE9C-4118-9B69-48A02AA2F1BA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9E9D5-1CBE-44B0-8946-841FC56039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3386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31E8-DE9C-4118-9B69-48A02AA2F1BA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9E9D5-1CBE-44B0-8946-841FC560396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12950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31E8-DE9C-4118-9B69-48A02AA2F1BA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9E9D5-1CBE-44B0-8946-841FC56039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54491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31E8-DE9C-4118-9B69-48A02AA2F1BA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9E9D5-1CBE-44B0-8946-841FC560396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1783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31E8-DE9C-4118-9B69-48A02AA2F1BA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9E9D5-1CBE-44B0-8946-841FC56039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7946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31E8-DE9C-4118-9B69-48A02AA2F1BA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9E9D5-1CBE-44B0-8946-841FC56039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00549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31E8-DE9C-4118-9B69-48A02AA2F1BA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9E9D5-1CBE-44B0-8946-841FC56039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942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31E8-DE9C-4118-9B69-48A02AA2F1BA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9E9D5-1CBE-44B0-8946-841FC56039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2422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31E8-DE9C-4118-9B69-48A02AA2F1BA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9E9D5-1CBE-44B0-8946-841FC56039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7672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31E8-DE9C-4118-9B69-48A02AA2F1BA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9E9D5-1CBE-44B0-8946-841FC56039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1799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31E8-DE9C-4118-9B69-48A02AA2F1BA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9E9D5-1CBE-44B0-8946-841FC56039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289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31E8-DE9C-4118-9B69-48A02AA2F1BA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9E9D5-1CBE-44B0-8946-841FC56039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217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31E8-DE9C-4118-9B69-48A02AA2F1BA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9E9D5-1CBE-44B0-8946-841FC56039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4303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31E8-DE9C-4118-9B69-48A02AA2F1BA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9E9D5-1CBE-44B0-8946-841FC56039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6569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31E8-DE9C-4118-9B69-48A02AA2F1BA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9E9D5-1CBE-44B0-8946-841FC56039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0919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131E8-DE9C-4118-9B69-48A02AA2F1BA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4D9E9D5-1CBE-44B0-8946-841FC56039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9270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  <p:sldLayoutId id="2147483850" r:id="rId12"/>
    <p:sldLayoutId id="2147483851" r:id="rId13"/>
    <p:sldLayoutId id="2147483852" r:id="rId14"/>
    <p:sldLayoutId id="2147483853" r:id="rId15"/>
    <p:sldLayoutId id="214748385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66530" y="745435"/>
            <a:ext cx="9024731" cy="2504661"/>
          </a:xfrm>
        </p:spPr>
        <p:txBody>
          <a:bodyPr/>
          <a:lstStyle/>
          <a:p>
            <a:r>
              <a:rPr lang="zh-TW" altLang="zh-TW" kern="100" dirty="0">
                <a:ea typeface="標楷體" panose="03000509000000000000" pitchFamily="65" charset="-120"/>
                <a:cs typeface="Tahoma" panose="020B0604030504040204" pitchFamily="34" charset="0"/>
              </a:rPr>
              <a:t>明陽中學替代役男於</a:t>
            </a:r>
            <a:r>
              <a:rPr lang="en-US" altLang="zh-TW" kern="100" dirty="0">
                <a:ea typeface="標楷體" panose="03000509000000000000" pitchFamily="65" charset="-120"/>
                <a:cs typeface="Tahoma" panose="020B0604030504040204" pitchFamily="34" charset="0"/>
              </a:rPr>
              <a:t>107</a:t>
            </a:r>
            <a:r>
              <a:rPr lang="zh-TW" altLang="zh-TW" kern="100" dirty="0">
                <a:ea typeface="標楷體" panose="03000509000000000000" pitchFamily="65" charset="-120"/>
                <a:cs typeface="Tahoma" panose="020B0604030504040204" pitchFamily="34" charset="0"/>
              </a:rPr>
              <a:t>年</a:t>
            </a:r>
            <a:r>
              <a:rPr lang="en-US" altLang="zh-TW" kern="100" dirty="0">
                <a:ea typeface="標楷體" panose="03000509000000000000" pitchFamily="65" charset="-120"/>
                <a:cs typeface="Tahoma" panose="020B0604030504040204" pitchFamily="34" charset="0"/>
              </a:rPr>
              <a:t>10</a:t>
            </a:r>
            <a:r>
              <a:rPr lang="zh-TW" altLang="zh-TW" kern="100" dirty="0">
                <a:ea typeface="標楷體" panose="03000509000000000000" pitchFamily="65" charset="-120"/>
                <a:cs typeface="Tahoma" panose="020B0604030504040204" pitchFamily="34" charset="0"/>
              </a:rPr>
              <a:t>月</a:t>
            </a:r>
            <a:r>
              <a:rPr lang="en-US" altLang="zh-TW" kern="100" dirty="0">
                <a:ea typeface="標楷體" panose="03000509000000000000" pitchFamily="65" charset="-120"/>
                <a:cs typeface="Tahoma" panose="020B0604030504040204" pitchFamily="34" charset="0"/>
              </a:rPr>
              <a:t>31</a:t>
            </a:r>
            <a:r>
              <a:rPr lang="zh-TW" altLang="zh-TW" kern="100" dirty="0">
                <a:ea typeface="標楷體" panose="03000509000000000000" pitchFamily="65" charset="-120"/>
                <a:cs typeface="Tahoma" panose="020B0604030504040204" pitchFamily="34" charset="0"/>
              </a:rPr>
              <a:t>日實施觀音山淨山活動</a:t>
            </a:r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8877" y="3965713"/>
            <a:ext cx="2663687" cy="19834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2565" y="3965712"/>
            <a:ext cx="2623932" cy="19834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65922" y="4050833"/>
            <a:ext cx="10515600" cy="1813254"/>
          </a:xfrm>
        </p:spPr>
        <p:txBody>
          <a:bodyPr/>
          <a:lstStyle/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5922" y="3965712"/>
            <a:ext cx="2782956" cy="19977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36497" y="3965709"/>
            <a:ext cx="2445025" cy="19834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563836719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</TotalTime>
  <Words>17</Words>
  <Application>Microsoft Office PowerPoint</Application>
  <PresentationFormat>寬螢幕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微軟正黑體</vt:lpstr>
      <vt:lpstr>標楷體</vt:lpstr>
      <vt:lpstr>Arial</vt:lpstr>
      <vt:lpstr>Tahoma</vt:lpstr>
      <vt:lpstr>Trebuchet MS</vt:lpstr>
      <vt:lpstr>Wingdings 3</vt:lpstr>
      <vt:lpstr>多面向</vt:lpstr>
      <vt:lpstr>明陽中學替代役男於107年10月31日實施觀音山淨山活動</vt:lpstr>
    </vt:vector>
  </TitlesOfParts>
  <Company>MOJ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明陽中學替代役男於107年10月31日實施觀音山淨山活動</dc:title>
  <dc:creator>莊文正</dc:creator>
  <cp:lastModifiedBy>莊文正</cp:lastModifiedBy>
  <cp:revision>1</cp:revision>
  <dcterms:created xsi:type="dcterms:W3CDTF">2018-11-05T07:57:09Z</dcterms:created>
  <dcterms:modified xsi:type="dcterms:W3CDTF">2018-11-05T08:03:09Z</dcterms:modified>
</cp:coreProperties>
</file>