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08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00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61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4667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481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70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833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48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89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76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93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78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45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92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76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22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80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13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66B2EB-54DF-4DCD-8CDE-BD72DAF1E1EC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6064F1D-B917-4714-9792-E39D2261C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5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1100" y="1300785"/>
            <a:ext cx="10725150" cy="2509213"/>
          </a:xfrm>
        </p:spPr>
        <p:txBody>
          <a:bodyPr/>
          <a:lstStyle/>
          <a:p>
            <a:r>
              <a:rPr lang="zh-TW" altLang="en-US" dirty="0"/>
              <a:t>明陽中學替代役男於</a:t>
            </a:r>
            <a:r>
              <a:rPr lang="en-US" altLang="zh-TW" dirty="0"/>
              <a:t>107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20</a:t>
            </a:r>
            <a:r>
              <a:rPr lang="zh-TW" altLang="en-US" dirty="0"/>
              <a:t>日及</a:t>
            </a:r>
            <a:r>
              <a:rPr lang="en-US" altLang="zh-TW" dirty="0"/>
              <a:t>21</a:t>
            </a:r>
            <a:r>
              <a:rPr lang="zh-TW" altLang="en-US" dirty="0"/>
              <a:t>日兩日實施阿公店水庫環境教育及社區環境清潔活動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50" y="3886200"/>
            <a:ext cx="2380952" cy="2266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4" y="3886200"/>
            <a:ext cx="2762246" cy="226695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6652" y="3886200"/>
            <a:ext cx="2438095" cy="2266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33450" y="3809998"/>
            <a:ext cx="10820400" cy="226695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450" y="3886200"/>
            <a:ext cx="2419048" cy="2266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3427992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8</TotalTime>
  <Words>26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Tw Cen MT</vt:lpstr>
      <vt:lpstr>小水滴</vt:lpstr>
      <vt:lpstr>明陽中學替代役男於107年8月20日及21日兩日實施阿公店水庫環境教育及社區環境清潔活動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明陽中學替代役男於107年8月20日及21日兩日實施阿公店水庫環境教育及社區環境清潔活動</dc:title>
  <dc:creator>莊文正</dc:creator>
  <cp:lastModifiedBy>莊文正</cp:lastModifiedBy>
  <cp:revision>1</cp:revision>
  <dcterms:created xsi:type="dcterms:W3CDTF">2018-11-05T07:18:02Z</dcterms:created>
  <dcterms:modified xsi:type="dcterms:W3CDTF">2018-11-05T07:26:12Z</dcterms:modified>
</cp:coreProperties>
</file>