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5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56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59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5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68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50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54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97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34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52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08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02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66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49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FB48A08-0E72-48ED-9DD2-966C534BB1DA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4CA0093-0072-4B73-BDAA-B711ED90C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65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3405" y="0"/>
            <a:ext cx="11674548" cy="2307265"/>
          </a:xfrm>
        </p:spPr>
        <p:txBody>
          <a:bodyPr/>
          <a:lstStyle/>
          <a:p>
            <a:r>
              <a:rPr lang="zh-TW" altLang="zh-TW" dirty="0"/>
              <a:t>明陽中學於</a:t>
            </a:r>
            <a:r>
              <a:rPr lang="en-US" altLang="zh-TW" dirty="0"/>
              <a:t>107</a:t>
            </a:r>
            <a:r>
              <a:rPr lang="zh-TW" altLang="zh-TW" dirty="0"/>
              <a:t>年</a:t>
            </a:r>
            <a:r>
              <a:rPr lang="en-US" altLang="zh-TW" dirty="0"/>
              <a:t>7</a:t>
            </a:r>
            <a:r>
              <a:rPr lang="zh-TW" altLang="zh-TW" dirty="0"/>
              <a:t>月</a:t>
            </a:r>
            <a:r>
              <a:rPr lang="en-US" altLang="zh-TW" dirty="0"/>
              <a:t>20</a:t>
            </a:r>
            <a:r>
              <a:rPr lang="zh-TW" altLang="zh-TW" dirty="0"/>
              <a:t>日舉辦替代役社區環境清潔活動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3405" y="3179134"/>
            <a:ext cx="10572000" cy="252605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3" y="2640759"/>
            <a:ext cx="3923414" cy="257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47" y="2640759"/>
            <a:ext cx="3732028" cy="257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75" y="2587594"/>
            <a:ext cx="4019105" cy="2683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626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至理名言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至理名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至理名言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TM03457503[[fn=至理名言]]</Template>
  <TotalTime>8</TotalTime>
  <Words>17</Words>
  <Application>Microsoft Office PowerPoint</Application>
  <PresentationFormat>寬螢幕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Century Gothic</vt:lpstr>
      <vt:lpstr>Wingdings 2</vt:lpstr>
      <vt:lpstr>至理名言</vt:lpstr>
      <vt:lpstr>明陽中學於107年7月20日舉辦替代役社區環境清潔活動</vt:lpstr>
    </vt:vector>
  </TitlesOfParts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明陽中學於107年7月20日舉辦替代役社區環境清潔活動</dc:title>
  <dc:creator>莊文正</dc:creator>
  <cp:lastModifiedBy>莊文正</cp:lastModifiedBy>
  <cp:revision>1</cp:revision>
  <dcterms:created xsi:type="dcterms:W3CDTF">2018-07-25T04:09:09Z</dcterms:created>
  <dcterms:modified xsi:type="dcterms:W3CDTF">2018-07-25T04:17:09Z</dcterms:modified>
</cp:coreProperties>
</file>