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87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14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06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17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12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76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62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806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50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80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189CA-DA32-494B-8C08-BB1363C1628F}" type="datetimeFigureOut">
              <a:rPr lang="zh-TW" altLang="en-US" smtClean="0"/>
              <a:t>2018/5/8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40132F8-B281-4295-9656-3927CDB98CD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46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02635" y="802298"/>
            <a:ext cx="10565295" cy="1702363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明陽中學替代役男於</a:t>
            </a:r>
            <a:r>
              <a:rPr lang="en-US" altLang="zh-TW" dirty="0"/>
              <a:t>107</a:t>
            </a:r>
            <a:r>
              <a:rPr lang="zh-TW" altLang="zh-TW" dirty="0"/>
              <a:t>年</a:t>
            </a:r>
            <a:r>
              <a:rPr lang="en-US" altLang="zh-TW" dirty="0"/>
              <a:t>4</a:t>
            </a:r>
            <a:r>
              <a:rPr lang="zh-TW" altLang="zh-TW" dirty="0"/>
              <a:t>月</a:t>
            </a:r>
            <a:r>
              <a:rPr lang="en-US" altLang="zh-TW" dirty="0"/>
              <a:t>25</a:t>
            </a:r>
            <a:r>
              <a:rPr lang="zh-TW" altLang="zh-TW" dirty="0"/>
              <a:t>日實施觀音山淨山活動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72209" y="2763078"/>
            <a:ext cx="9782643" cy="1745747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635" y="2763078"/>
            <a:ext cx="2951922" cy="20691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130" y="2763078"/>
            <a:ext cx="2892287" cy="21594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990" y="2763078"/>
            <a:ext cx="3240158" cy="21594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6263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圖庫</Template>
  <TotalTime>13</TotalTime>
  <Words>17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新細明體</vt:lpstr>
      <vt:lpstr>Arial</vt:lpstr>
      <vt:lpstr>Gill Sans MT</vt:lpstr>
      <vt:lpstr>Gallery</vt:lpstr>
      <vt:lpstr>明陽中學替代役男於107年4月25日實施觀音山淨山活動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明陽中學替代役男於107年4月25日實施觀音山淨山活動</dc:title>
  <dc:creator>莊文正</dc:creator>
  <cp:lastModifiedBy>莊文正</cp:lastModifiedBy>
  <cp:revision>2</cp:revision>
  <dcterms:created xsi:type="dcterms:W3CDTF">2018-05-08T09:49:50Z</dcterms:created>
  <dcterms:modified xsi:type="dcterms:W3CDTF">2018-05-08T10:03:28Z</dcterms:modified>
</cp:coreProperties>
</file>