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9D61C9A-518F-42AB-80EC-BBC7CF6BACBD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19CA3A-4BCB-4AF4-ACCA-8B37225842A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306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C9A-518F-42AB-80EC-BBC7CF6BACBD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CA3A-4BCB-4AF4-ACCA-8B37225842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879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C9A-518F-42AB-80EC-BBC7CF6BACBD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CA3A-4BCB-4AF4-ACCA-8B37225842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33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C9A-518F-42AB-80EC-BBC7CF6BACBD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CA3A-4BCB-4AF4-ACCA-8B37225842A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7638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C9A-518F-42AB-80EC-BBC7CF6BACBD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CA3A-4BCB-4AF4-ACCA-8B37225842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8390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C9A-518F-42AB-80EC-BBC7CF6BACBD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CA3A-4BCB-4AF4-ACCA-8B37225842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81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C9A-518F-42AB-80EC-BBC7CF6BACBD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CA3A-4BCB-4AF4-ACCA-8B37225842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61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C9A-518F-42AB-80EC-BBC7CF6BACBD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CA3A-4BCB-4AF4-ACCA-8B37225842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484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C9A-518F-42AB-80EC-BBC7CF6BACBD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CA3A-4BCB-4AF4-ACCA-8B37225842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08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C9A-518F-42AB-80EC-BBC7CF6BACBD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CA3A-4BCB-4AF4-ACCA-8B37225842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104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C9A-518F-42AB-80EC-BBC7CF6BACBD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CA3A-4BCB-4AF4-ACCA-8B37225842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37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C9A-518F-42AB-80EC-BBC7CF6BACBD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CA3A-4BCB-4AF4-ACCA-8B37225842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27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C9A-518F-42AB-80EC-BBC7CF6BACBD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CA3A-4BCB-4AF4-ACCA-8B37225842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90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C9A-518F-42AB-80EC-BBC7CF6BACBD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CA3A-4BCB-4AF4-ACCA-8B37225842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C9A-518F-42AB-80EC-BBC7CF6BACBD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CA3A-4BCB-4AF4-ACCA-8B37225842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41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C9A-518F-42AB-80EC-BBC7CF6BACBD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CA3A-4BCB-4AF4-ACCA-8B37225842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35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C9A-518F-42AB-80EC-BBC7CF6BACBD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CA3A-4BCB-4AF4-ACCA-8B37225842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44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9D61C9A-518F-42AB-80EC-BBC7CF6BACBD}" type="datetimeFigureOut">
              <a:rPr lang="zh-TW" altLang="en-US" smtClean="0"/>
              <a:t>2017/12/19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19CA3A-4BCB-4AF4-ACCA-8B37225842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40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21420000">
            <a:off x="948586" y="2188624"/>
            <a:ext cx="9755187" cy="1867821"/>
          </a:xfrm>
        </p:spPr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169681"/>
              </p:ext>
            </p:extLst>
          </p:nvPr>
        </p:nvGraphicFramePr>
        <p:xfrm>
          <a:off x="278296" y="327992"/>
          <a:ext cx="10197547" cy="13517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197547">
                  <a:extLst>
                    <a:ext uri="{9D8B030D-6E8A-4147-A177-3AD203B41FA5}">
                      <a16:colId xmlns:a16="http://schemas.microsoft.com/office/drawing/2014/main" val="3813674610"/>
                    </a:ext>
                  </a:extLst>
                </a:gridCol>
              </a:tblGrid>
              <a:tr h="13517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</a:rPr>
                        <a:t>         </a:t>
                      </a:r>
                      <a:r>
                        <a:rPr lang="en-US" sz="3200" kern="100" dirty="0" smtClean="0">
                          <a:effectLst/>
                        </a:rPr>
                        <a:t>107</a:t>
                      </a:r>
                      <a:r>
                        <a:rPr lang="zh-TW" sz="3200" kern="100" dirty="0">
                          <a:effectLst/>
                        </a:rPr>
                        <a:t>年</a:t>
                      </a:r>
                      <a:r>
                        <a:rPr lang="en-US" sz="3200" kern="100" dirty="0">
                          <a:effectLst/>
                        </a:rPr>
                        <a:t>1</a:t>
                      </a:r>
                      <a:r>
                        <a:rPr lang="zh-TW" sz="3200" kern="100" dirty="0">
                          <a:effectLst/>
                        </a:rPr>
                        <a:t>月</a:t>
                      </a:r>
                      <a:r>
                        <a:rPr lang="en-US" sz="3200" kern="100" dirty="0">
                          <a:effectLst/>
                        </a:rPr>
                        <a:t>1</a:t>
                      </a:r>
                      <a:r>
                        <a:rPr lang="zh-TW" sz="3200" kern="100" dirty="0">
                          <a:effectLst/>
                        </a:rPr>
                        <a:t>日元旦連續假期不辦理接見時間公告</a:t>
                      </a:r>
                      <a:endParaRPr lang="zh-TW" sz="3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7185582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4620"/>
              </p:ext>
            </p:extLst>
          </p:nvPr>
        </p:nvGraphicFramePr>
        <p:xfrm>
          <a:off x="228600" y="1679714"/>
          <a:ext cx="10396330" cy="33196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396330">
                  <a:extLst>
                    <a:ext uri="{9D8B030D-6E8A-4147-A177-3AD203B41FA5}">
                      <a16:colId xmlns:a16="http://schemas.microsoft.com/office/drawing/2014/main" val="204776650"/>
                    </a:ext>
                  </a:extLst>
                </a:gridCol>
              </a:tblGrid>
              <a:tr h="331966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    </a:t>
                      </a:r>
                      <a:r>
                        <a:rPr lang="zh-TW" sz="2000" kern="100" dirty="0">
                          <a:effectLst/>
                        </a:rPr>
                        <a:t>為配合行政院人事行政局頒布</a:t>
                      </a:r>
                      <a:r>
                        <a:rPr lang="en-US" sz="2000" kern="100" dirty="0">
                          <a:effectLst/>
                        </a:rPr>
                        <a:t>106</a:t>
                      </a:r>
                      <a:r>
                        <a:rPr lang="zh-TW" sz="2000" kern="100" dirty="0">
                          <a:effectLst/>
                        </a:rPr>
                        <a:t>年</a:t>
                      </a:r>
                      <a:r>
                        <a:rPr lang="en-US" sz="2000" kern="100" dirty="0">
                          <a:effectLst/>
                        </a:rPr>
                        <a:t>12</a:t>
                      </a:r>
                      <a:r>
                        <a:rPr lang="zh-TW" sz="2000" kern="100" dirty="0">
                          <a:effectLst/>
                        </a:rPr>
                        <a:t>月</a:t>
                      </a:r>
                      <a:r>
                        <a:rPr lang="en-US" sz="2000" kern="100" dirty="0">
                          <a:effectLst/>
                        </a:rPr>
                        <a:t>30</a:t>
                      </a:r>
                      <a:r>
                        <a:rPr lang="zh-TW" sz="2000" kern="100" dirty="0">
                          <a:effectLst/>
                        </a:rPr>
                        <a:t>日至</a:t>
                      </a:r>
                      <a:r>
                        <a:rPr lang="en-US" sz="2000" kern="100" dirty="0">
                          <a:effectLst/>
                        </a:rPr>
                        <a:t>107</a:t>
                      </a:r>
                      <a:r>
                        <a:rPr lang="zh-TW" sz="2000" kern="100" dirty="0">
                          <a:effectLst/>
                        </a:rPr>
                        <a:t>年</a:t>
                      </a:r>
                      <a:r>
                        <a:rPr lang="en-US" sz="2000" kern="100" dirty="0">
                          <a:effectLst/>
                        </a:rPr>
                        <a:t>1</a:t>
                      </a:r>
                      <a:r>
                        <a:rPr lang="zh-TW" sz="2000" kern="100" dirty="0">
                          <a:effectLst/>
                        </a:rPr>
                        <a:t>月</a:t>
                      </a:r>
                      <a:r>
                        <a:rPr lang="en-US" sz="2000" kern="100" dirty="0">
                          <a:effectLst/>
                        </a:rPr>
                        <a:t>1</a:t>
                      </a:r>
                      <a:r>
                        <a:rPr lang="zh-TW" sz="2000" kern="100" dirty="0">
                          <a:effectLst/>
                        </a:rPr>
                        <a:t>日為新曆元旦連續假期與便捷家長提早規劃佳節連續假期活動行程，特公告本校開放辦理接見時段為：</a:t>
                      </a: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 </a:t>
                      </a:r>
                      <a:endParaRPr lang="zh-TW" sz="2000" kern="100" dirty="0">
                        <a:effectLst/>
                      </a:endParaRP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4000" kern="100" dirty="0" smtClean="0">
                          <a:effectLst/>
                        </a:rPr>
                        <a:t> </a:t>
                      </a:r>
                      <a:r>
                        <a:rPr lang="en-US" sz="3600" kern="100" dirty="0" smtClean="0">
                          <a:effectLst/>
                        </a:rPr>
                        <a:t>107</a:t>
                      </a:r>
                      <a:r>
                        <a:rPr lang="zh-TW" sz="3600" kern="100" dirty="0">
                          <a:effectLst/>
                        </a:rPr>
                        <a:t>年</a:t>
                      </a:r>
                      <a:r>
                        <a:rPr lang="en-US" sz="3600" kern="100" dirty="0">
                          <a:effectLst/>
                        </a:rPr>
                        <a:t>1</a:t>
                      </a:r>
                      <a:r>
                        <a:rPr lang="zh-TW" sz="3600" kern="100" dirty="0">
                          <a:effectLst/>
                        </a:rPr>
                        <a:t>月</a:t>
                      </a:r>
                      <a:r>
                        <a:rPr lang="en-US" sz="3600" kern="100" dirty="0">
                          <a:effectLst/>
                        </a:rPr>
                        <a:t>1</a:t>
                      </a:r>
                      <a:r>
                        <a:rPr lang="zh-TW" sz="3600" kern="100" dirty="0">
                          <a:effectLst/>
                        </a:rPr>
                        <a:t>日</a:t>
                      </a:r>
                      <a:r>
                        <a:rPr lang="en-US" sz="3600" kern="100" dirty="0">
                          <a:effectLst/>
                        </a:rPr>
                        <a:t>(</a:t>
                      </a:r>
                      <a:r>
                        <a:rPr lang="zh-TW" sz="3600" kern="100" dirty="0">
                          <a:effectLst/>
                        </a:rPr>
                        <a:t>星期一</a:t>
                      </a:r>
                      <a:r>
                        <a:rPr lang="en-US" sz="3600" kern="100" dirty="0">
                          <a:effectLst/>
                        </a:rPr>
                        <a:t>)</a:t>
                      </a:r>
                      <a:r>
                        <a:rPr lang="zh-TW" sz="3600" kern="100" dirty="0">
                          <a:effectLst/>
                        </a:rPr>
                        <a:t>新曆元旦，全日不</a:t>
                      </a:r>
                      <a:r>
                        <a:rPr lang="zh-TW" sz="3600" kern="100" dirty="0" smtClean="0">
                          <a:effectLst/>
                        </a:rPr>
                        <a:t>辦理</a:t>
                      </a:r>
                      <a:r>
                        <a:rPr lang="en-US" sz="3600" kern="100" dirty="0" smtClean="0">
                          <a:effectLst/>
                        </a:rPr>
                        <a:t> </a:t>
                      </a:r>
                      <a:r>
                        <a:rPr lang="zh-TW" sz="3600" kern="100" dirty="0" smtClean="0">
                          <a:effectLst/>
                        </a:rPr>
                        <a:t>接見</a:t>
                      </a:r>
                      <a:endParaRPr lang="en-US" altLang="zh-TW" sz="3600" kern="100" dirty="0" smtClean="0">
                        <a:effectLst/>
                      </a:endParaRP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3600" kern="100" dirty="0" smtClean="0">
                          <a:effectLst/>
                        </a:rPr>
                        <a:t>。</a:t>
                      </a:r>
                      <a:endParaRPr lang="zh-TW" sz="3600" kern="100" dirty="0">
                        <a:effectLst/>
                      </a:endParaRPr>
                    </a:p>
                    <a:p>
                      <a:pPr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107</a:t>
                      </a:r>
                      <a:r>
                        <a:rPr lang="zh-TW" sz="3600" kern="100" dirty="0">
                          <a:effectLst/>
                        </a:rPr>
                        <a:t>年</a:t>
                      </a:r>
                      <a:r>
                        <a:rPr lang="en-US" sz="3600" kern="100" dirty="0">
                          <a:effectLst/>
                        </a:rPr>
                        <a:t>1</a:t>
                      </a:r>
                      <a:r>
                        <a:rPr lang="zh-TW" sz="3600" kern="100" dirty="0">
                          <a:effectLst/>
                        </a:rPr>
                        <a:t>月</a:t>
                      </a:r>
                      <a:r>
                        <a:rPr lang="en-US" sz="3600" kern="100" dirty="0">
                          <a:effectLst/>
                        </a:rPr>
                        <a:t>2</a:t>
                      </a:r>
                      <a:r>
                        <a:rPr lang="zh-TW" sz="3600" kern="100" dirty="0">
                          <a:effectLst/>
                        </a:rPr>
                        <a:t>日（星期二）恢復正常接見。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                               </a:t>
                      </a:r>
                      <a:r>
                        <a:rPr lang="zh-TW" altLang="en-US" sz="3600" kern="100" dirty="0" smtClean="0">
                          <a:effectLst/>
                        </a:rPr>
                        <a:t>                                  </a:t>
                      </a:r>
                      <a:r>
                        <a:rPr lang="zh-TW" sz="3600" kern="100" dirty="0" smtClean="0">
                          <a:effectLst/>
                        </a:rPr>
                        <a:t>不便</a:t>
                      </a:r>
                      <a:r>
                        <a:rPr lang="zh-TW" sz="3600" kern="100" dirty="0">
                          <a:effectLst/>
                        </a:rPr>
                        <a:t>之處，尚祈見諒</a:t>
                      </a:r>
                      <a:r>
                        <a:rPr lang="en-US" sz="3600" kern="100" dirty="0">
                          <a:effectLst/>
                        </a:rPr>
                        <a:t>!</a:t>
                      </a:r>
                      <a:endParaRPr lang="zh-TW" sz="3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7689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617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8</TotalTime>
  <Words>104</Words>
  <Application>Microsoft Office PowerPoint</Application>
  <PresentationFormat>寬螢幕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Impact</vt:lpstr>
      <vt:lpstr>Times New Roman</vt:lpstr>
      <vt:lpstr>主要賽事</vt:lpstr>
      <vt:lpstr>PowerPoint 簡報</vt:lpstr>
    </vt:vector>
  </TitlesOfParts>
  <Company>MOJ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莊文正</dc:creator>
  <cp:lastModifiedBy>莊文正</cp:lastModifiedBy>
  <cp:revision>3</cp:revision>
  <dcterms:created xsi:type="dcterms:W3CDTF">2017-12-19T03:38:32Z</dcterms:created>
  <dcterms:modified xsi:type="dcterms:W3CDTF">2017-12-19T03:51:17Z</dcterms:modified>
</cp:coreProperties>
</file>