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EB72F-6DEB-4DB5-9092-862BDB3F0A5E}" type="datetimeFigureOut">
              <a:rPr lang="zh-TW" altLang="en-US" smtClean="0"/>
              <a:t>2016/8/2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2DFAC-3AE7-4C73-A05D-0613D27A8B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EB72F-6DEB-4DB5-9092-862BDB3F0A5E}" type="datetimeFigureOut">
              <a:rPr lang="zh-TW" altLang="en-US" smtClean="0"/>
              <a:t>2016/8/2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2DFAC-3AE7-4C73-A05D-0613D27A8BF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EB72F-6DEB-4DB5-9092-862BDB3F0A5E}" type="datetimeFigureOut">
              <a:rPr lang="zh-TW" altLang="en-US" smtClean="0"/>
              <a:t>2016/8/2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2DFAC-3AE7-4C73-A05D-0613D27A8B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232EB72F-6DEB-4DB5-9092-862BDB3F0A5E}" type="datetimeFigureOut">
              <a:rPr lang="zh-TW" altLang="en-US" smtClean="0"/>
              <a:t>2016/8/2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2DFAC-3AE7-4C73-A05D-0613D27A8B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EB72F-6DEB-4DB5-9092-862BDB3F0A5E}" type="datetimeFigureOut">
              <a:rPr lang="zh-TW" altLang="en-US" smtClean="0"/>
              <a:t>2016/8/2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2DFAC-3AE7-4C73-A05D-0613D27A8B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EB72F-6DEB-4DB5-9092-862BDB3F0A5E}" type="datetimeFigureOut">
              <a:rPr lang="zh-TW" altLang="en-US" smtClean="0"/>
              <a:t>2016/8/2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2DFAC-3AE7-4C73-A05D-0613D27A8B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EB72F-6DEB-4DB5-9092-862BDB3F0A5E}" type="datetimeFigureOut">
              <a:rPr lang="zh-TW" altLang="en-US" smtClean="0"/>
              <a:t>2016/8/2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2DFAC-3AE7-4C73-A05D-0613D27A8B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EB72F-6DEB-4DB5-9092-862BDB3F0A5E}" type="datetimeFigureOut">
              <a:rPr lang="zh-TW" altLang="en-US" smtClean="0"/>
              <a:t>2016/8/2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2DFAC-3AE7-4C73-A05D-0613D27A8B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EB72F-6DEB-4DB5-9092-862BDB3F0A5E}" type="datetimeFigureOut">
              <a:rPr lang="zh-TW" altLang="en-US" smtClean="0"/>
              <a:t>2016/8/2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2DFAC-3AE7-4C73-A05D-0613D27A8B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EB72F-6DEB-4DB5-9092-862BDB3F0A5E}" type="datetimeFigureOut">
              <a:rPr lang="zh-TW" altLang="en-US" smtClean="0"/>
              <a:t>2016/8/2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2DFAC-3AE7-4C73-A05D-0613D27A8B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EB72F-6DEB-4DB5-9092-862BDB3F0A5E}" type="datetimeFigureOut">
              <a:rPr lang="zh-TW" altLang="en-US" smtClean="0"/>
              <a:t>2016/8/2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2DFAC-3AE7-4C73-A05D-0613D27A8B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232EB72F-6DEB-4DB5-9092-862BDB3F0A5E}" type="datetimeFigureOut">
              <a:rPr lang="zh-TW" altLang="en-US" smtClean="0"/>
              <a:t>2016/8/2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E992DFAC-3AE7-4C73-A05D-0613D27A8BF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3528" y="764704"/>
            <a:ext cx="8458200" cy="3312368"/>
          </a:xfrm>
        </p:spPr>
        <p:txBody>
          <a:bodyPr>
            <a:normAutofit/>
          </a:bodyPr>
          <a:lstStyle/>
          <a:p>
            <a:pPr algn="l">
              <a:lnSpc>
                <a:spcPts val="3000"/>
              </a:lnSpc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為</a:t>
            </a:r>
            <a:r>
              <a:rPr lang="zh-TW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鼓勵役男們發輝「捐血一袋，救人一命」之無私奉獻的大愛精神，踴躍參與捐血活動，本校於</a:t>
            </a:r>
            <a:r>
              <a:rPr lang="en-US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105</a:t>
            </a:r>
            <a:r>
              <a:rPr lang="zh-TW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26</a:t>
            </a:r>
            <a:r>
              <a:rPr lang="zh-TW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日帶領替代役役男</a:t>
            </a:r>
            <a:r>
              <a:rPr lang="en-US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名至高雄市捐血中心楠梓分中心挽袖捐血。</a:t>
            </a:r>
            <a:br>
              <a:rPr lang="zh-TW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en-US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名役男中有</a:t>
            </a:r>
            <a:r>
              <a:rPr lang="en-US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名符合捐血條件各捐</a:t>
            </a:r>
            <a:r>
              <a:rPr lang="en-US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250cc</a:t>
            </a:r>
            <a:r>
              <a:rPr lang="zh-TW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；另</a:t>
            </a:r>
            <a:r>
              <a:rPr lang="en-US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名新進役男可能因近期入校服役之心理調適因素致昨夜較晚入眠，故以身體健康為重無法捐血，神情遺憾之至，但役男們大愛精神仍值得讚賞。</a:t>
            </a:r>
            <a:br>
              <a:rPr lang="zh-TW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透</a:t>
            </a:r>
            <a:r>
              <a:rPr lang="zh-TW" altLang="zh-TW" sz="1800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過該活動讓役男們體驗捨己救人的生命意義，深信只要擁有一顆熱情的心，為社會付出、奉獻，才是幸福快樂的美好人生。</a:t>
            </a:r>
            <a:endParaRPr lang="zh-TW" altLang="en-US" sz="1800" b="1" dirty="0">
              <a:solidFill>
                <a:schemeClr val="accent6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8640960" cy="648072"/>
          </a:xfrm>
        </p:spPr>
        <p:txBody>
          <a:bodyPr>
            <a:noAutofit/>
          </a:bodyPr>
          <a:lstStyle/>
          <a:p>
            <a:r>
              <a:rPr lang="zh-TW" altLang="zh-TW" sz="27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明陽中學於</a:t>
            </a:r>
            <a:r>
              <a:rPr lang="en-US" altLang="zh-TW" sz="27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105</a:t>
            </a:r>
            <a:r>
              <a:rPr lang="zh-TW" altLang="zh-TW" sz="27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7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7</a:t>
            </a:r>
            <a:r>
              <a:rPr lang="zh-TW" altLang="zh-TW" sz="27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TW" sz="27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26</a:t>
            </a:r>
            <a:r>
              <a:rPr lang="zh-TW" altLang="zh-TW" sz="27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日舉辦替代役公益服務捐血活動</a:t>
            </a:r>
            <a:endParaRPr lang="zh-TW" altLang="en-US" sz="27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48130" name="Picture 2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365104"/>
            <a:ext cx="228600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1" name="Picture 3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4365104"/>
            <a:ext cx="228600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2" name="Picture 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4365104"/>
            <a:ext cx="2286000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撲面">
  <a:themeElements>
    <a:clrScheme name="暗香撲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撲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撲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18</TotalTime>
  <Words>100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暗香撲面</vt:lpstr>
      <vt:lpstr>   為鼓勵役男們發輝「捐血一袋，救人一命」之無私奉獻的大愛精神，踴躍參與捐血活動，本校於105年7月26日帶領替代役役男4名至高雄市捐血中心楠梓分中心挽袖捐血。     4名役男中有2名符合捐血條件各捐250cc；另2名新進役男可能因近期入校服役之心理調適因素致昨夜較晚入眠，故以身體健康為重無法捐血，神情遺憾之至，但役男們大愛精神仍值得讚賞。     透過該活動讓役男們體驗捨己救人的生命意義，深信只要擁有一顆熱情的心，為社會付出、奉獻，才是幸福快樂的美好人生。</vt:lpstr>
    </vt:vector>
  </TitlesOfParts>
  <Company>MOJ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moj</dc:creator>
  <cp:lastModifiedBy>moj</cp:lastModifiedBy>
  <cp:revision>2</cp:revision>
  <dcterms:created xsi:type="dcterms:W3CDTF">2016-08-02T09:37:19Z</dcterms:created>
  <dcterms:modified xsi:type="dcterms:W3CDTF">2016-08-02T09:55:28Z</dcterms:modified>
</cp:coreProperties>
</file>