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3C190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69" y="-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1AE1EC-68C2-43BB-9AB9-1C37656902DC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CB06EB-D604-4DA9-BEED-FD6F6CD1E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08912" cy="1512168"/>
          </a:xfrm>
        </p:spPr>
        <p:txBody>
          <a:bodyPr/>
          <a:lstStyle/>
          <a:p>
            <a:pPr algn="ctr"/>
            <a:r>
              <a:rPr lang="zh-TW" altLang="zh-TW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明陽中學</a:t>
            </a:r>
            <a:r>
              <a:rPr lang="en-US" altLang="zh-TW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105</a:t>
            </a:r>
            <a:r>
              <a:rPr lang="zh-TW" altLang="zh-TW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年</a:t>
            </a:r>
            <a:r>
              <a:rPr lang="zh-TW" alt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中秋</a:t>
            </a:r>
            <a:r>
              <a:rPr lang="zh-TW" altLang="zh-TW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節</a:t>
            </a:r>
            <a:r>
              <a:rPr lang="zh-TW" altLang="zh-TW" sz="48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連續</a:t>
            </a:r>
            <a:r>
              <a:rPr lang="zh-TW" altLang="zh-TW" dirty="0" smtClean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王漢宗顏楷體繁" pitchFamily="2" charset="-120"/>
                <a:ea typeface="王漢宗顏楷體繁" pitchFamily="2" charset="-120"/>
              </a:rPr>
              <a:t>假期開放接見時間公告</a:t>
            </a:r>
            <a:endParaRPr lang="zh-TW" altLang="en-US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32848" cy="482453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為便捷家長提早規劃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節連續假期活動行程，特公告本校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中秋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連續假期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(105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15-18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開放辦理接見時段為：</a:t>
            </a:r>
          </a:p>
          <a:p>
            <a:pPr algn="l">
              <a:lnSpc>
                <a:spcPct val="150000"/>
              </a:lnSpc>
            </a:pP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星期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假日接見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b="1" spc="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全日辦理</a:t>
            </a:r>
            <a:r>
              <a:rPr lang="zh-TW" altLang="zh-TW" b="1" spc="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接見</a:t>
            </a:r>
            <a:r>
              <a:rPr lang="zh-TW" altLang="en-US" b="1" spc="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星期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補行上班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b="1" spc="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全日辦理接見</a:t>
            </a:r>
            <a:r>
              <a:rPr lang="zh-TW" altLang="en-US" b="1" spc="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b="1" spc="3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中秋節連續假期：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星期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)–9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星期日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不便之處，尚祈見諒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警衛隊 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117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明陽中學105年中秋節連續假期開放接見時間公告</vt:lpstr>
    </vt:vector>
  </TitlesOfParts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明陽中學105年清明節連續假期開放接見時間公告</dc:title>
  <dc:creator>moj</dc:creator>
  <cp:lastModifiedBy>替代役幹部</cp:lastModifiedBy>
  <cp:revision>12</cp:revision>
  <dcterms:created xsi:type="dcterms:W3CDTF">2016-03-10T02:37:15Z</dcterms:created>
  <dcterms:modified xsi:type="dcterms:W3CDTF">2016-08-18T08:21:34Z</dcterms:modified>
</cp:coreProperties>
</file>