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CC0000"/>
    <a:srgbClr val="3C190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169" y="-9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91AE1EC-68C2-43BB-9AB9-1C37656902DC}" type="datetimeFigureOut">
              <a:rPr lang="zh-TW" altLang="en-US" smtClean="0"/>
              <a:t>2016/8/18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10" name="矩形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矩形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直線接點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直線接點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矩形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橢圓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橢圓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橢圓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3CB06EB-D604-4DA9-BEED-FD6F6CD1EE6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AE1EC-68C2-43BB-9AB9-1C37656902DC}" type="datetimeFigureOut">
              <a:rPr lang="zh-TW" altLang="en-US" smtClean="0"/>
              <a:t>2016/8/18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B06EB-D604-4DA9-BEED-FD6F6CD1EE6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AE1EC-68C2-43BB-9AB9-1C37656902DC}" type="datetimeFigureOut">
              <a:rPr lang="zh-TW" altLang="en-US" smtClean="0"/>
              <a:t>2016/8/18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B06EB-D604-4DA9-BEED-FD6F6CD1EE6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91AE1EC-68C2-43BB-9AB9-1C37656902DC}" type="datetimeFigureOut">
              <a:rPr lang="zh-TW" altLang="en-US" smtClean="0"/>
              <a:t>2016/8/18</a:t>
            </a:fld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3CB06EB-D604-4DA9-BEED-FD6F6CD1EE6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91AE1EC-68C2-43BB-9AB9-1C37656902DC}" type="datetimeFigureOut">
              <a:rPr lang="zh-TW" altLang="en-US" smtClean="0"/>
              <a:t>2016/8/18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9" name="矩形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線接點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直線接點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矩形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橢圓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橢圓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橢圓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直線接點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3CB06EB-D604-4DA9-BEED-FD6F6CD1EE6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AE1EC-68C2-43BB-9AB9-1C37656902DC}" type="datetimeFigureOut">
              <a:rPr lang="zh-TW" altLang="en-US" smtClean="0"/>
              <a:t>2016/8/18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B06EB-D604-4DA9-BEED-FD6F6CD1EE6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AE1EC-68C2-43BB-9AB9-1C37656902DC}" type="datetimeFigureOut">
              <a:rPr lang="zh-TW" altLang="en-US" smtClean="0"/>
              <a:t>2016/8/18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B06EB-D604-4DA9-BEED-FD6F6CD1EE6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2" name="文字版面配置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4" name="文字版面配置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91AE1EC-68C2-43BB-9AB9-1C37656902DC}" type="datetimeFigureOut">
              <a:rPr lang="zh-TW" altLang="en-US" smtClean="0"/>
              <a:t>2016/8/18</a:t>
            </a:fld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3CB06EB-D604-4DA9-BEED-FD6F6CD1EE6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AE1EC-68C2-43BB-9AB9-1C37656902DC}" type="datetimeFigureOut">
              <a:rPr lang="zh-TW" altLang="en-US" smtClean="0"/>
              <a:t>2016/8/18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B06EB-D604-4DA9-BEED-FD6F6CD1EE6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內容版面配置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91AE1EC-68C2-43BB-9AB9-1C37656902DC}" type="datetimeFigureOut">
              <a:rPr lang="zh-TW" altLang="en-US" smtClean="0"/>
              <a:t>2016/8/18</a:t>
            </a:fld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3CB06EB-D604-4DA9-BEED-FD6F6CD1EE6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3" name="頁尾版面配置區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橢圓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直線接點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日期版面配置區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91AE1EC-68C2-43BB-9AB9-1C37656902DC}" type="datetimeFigureOut">
              <a:rPr lang="zh-TW" altLang="en-US" smtClean="0"/>
              <a:t>2016/8/18</a:t>
            </a:fld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3CB06EB-D604-4DA9-BEED-FD6F6CD1EE6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91AE1EC-68C2-43BB-9AB9-1C37656902DC}" type="datetimeFigureOut">
              <a:rPr lang="zh-TW" altLang="en-US" smtClean="0"/>
              <a:t>2016/8/18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橢圓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3CB06EB-D604-4DA9-BEED-FD6F6CD1EE6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67544" y="332656"/>
            <a:ext cx="8208912" cy="1512168"/>
          </a:xfrm>
        </p:spPr>
        <p:txBody>
          <a:bodyPr/>
          <a:lstStyle/>
          <a:p>
            <a:pPr algn="ctr"/>
            <a:r>
              <a:rPr lang="zh-TW" altLang="zh-TW" dirty="0" smtClean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王漢宗顏楷體繁" pitchFamily="2" charset="-120"/>
                <a:ea typeface="王漢宗顏楷體繁" pitchFamily="2" charset="-120"/>
              </a:rPr>
              <a:t>明陽中學</a:t>
            </a:r>
            <a:r>
              <a:rPr lang="en-US" altLang="zh-TW" dirty="0" smtClean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王漢宗顏楷體繁" pitchFamily="2" charset="-120"/>
                <a:ea typeface="王漢宗顏楷體繁" pitchFamily="2" charset="-120"/>
              </a:rPr>
              <a:t>105</a:t>
            </a:r>
            <a:r>
              <a:rPr lang="zh-TW" altLang="zh-TW" dirty="0" smtClean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王漢宗顏楷體繁" pitchFamily="2" charset="-120"/>
                <a:ea typeface="王漢宗顏楷體繁" pitchFamily="2" charset="-120"/>
              </a:rPr>
              <a:t>年</a:t>
            </a:r>
            <a:r>
              <a:rPr lang="zh-TW" altLang="en-US" dirty="0" smtClean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王漢宗顏楷體繁" pitchFamily="2" charset="-120"/>
                <a:ea typeface="王漢宗顏楷體繁" pitchFamily="2" charset="-120"/>
              </a:rPr>
              <a:t>中秋</a:t>
            </a:r>
            <a:r>
              <a:rPr lang="zh-TW" altLang="zh-TW" dirty="0" smtClean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王漢宗顏楷體繁" pitchFamily="2" charset="-120"/>
                <a:ea typeface="王漢宗顏楷體繁" pitchFamily="2" charset="-120"/>
              </a:rPr>
              <a:t>節</a:t>
            </a:r>
            <a:r>
              <a:rPr lang="zh-TW" altLang="zh-TW" sz="4800" dirty="0" smtClean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王漢宗顏楷體繁" pitchFamily="2" charset="-120"/>
                <a:ea typeface="王漢宗顏楷體繁" pitchFamily="2" charset="-120"/>
              </a:rPr>
              <a:t>連續</a:t>
            </a:r>
            <a:r>
              <a:rPr lang="zh-TW" altLang="zh-TW" dirty="0" smtClean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王漢宗顏楷體繁" pitchFamily="2" charset="-120"/>
                <a:ea typeface="王漢宗顏楷體繁" pitchFamily="2" charset="-120"/>
              </a:rPr>
              <a:t>假期開放接見時間公告</a:t>
            </a:r>
            <a:endParaRPr lang="zh-TW" altLang="en-US" dirty="0">
              <a:solidFill>
                <a:schemeClr val="tx2">
                  <a:lumMod val="75000"/>
                  <a:lumOff val="25000"/>
                </a:schemeClr>
              </a:solidFill>
              <a:effectLst/>
              <a:latin typeface="王漢宗顏楷體繁" pitchFamily="2" charset="-120"/>
              <a:ea typeface="王漢宗顏楷體繁" pitchFamily="2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27584" y="1844824"/>
            <a:ext cx="7632848" cy="4824536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 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為便捷家長提早規劃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中秋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節連續假期活動行程，特公告本校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105</a:t>
            </a:r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年度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中秋</a:t>
            </a:r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節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連續假期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(105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9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15-18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日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開放辦理接見時段為：</a:t>
            </a:r>
          </a:p>
          <a:p>
            <a:pPr algn="l">
              <a:lnSpc>
                <a:spcPct val="150000"/>
              </a:lnSpc>
            </a:pPr>
            <a:r>
              <a:rPr lang="zh-TW" altLang="zh-TW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一、</a:t>
            </a:r>
            <a:r>
              <a:rPr lang="en-US" altLang="zh-TW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9</a:t>
            </a:r>
            <a:r>
              <a:rPr lang="zh-TW" altLang="zh-TW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4</a:t>
            </a:r>
            <a:r>
              <a:rPr lang="zh-TW" altLang="zh-TW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日</a:t>
            </a:r>
            <a:r>
              <a:rPr lang="en-US" altLang="zh-TW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zh-TW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星期</a:t>
            </a:r>
            <a:r>
              <a:rPr lang="zh-TW" altLang="en-US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日 </a:t>
            </a:r>
            <a:r>
              <a:rPr lang="en-US" altLang="zh-TW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–</a:t>
            </a:r>
            <a:r>
              <a:rPr lang="zh-TW" altLang="en-US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假日接見</a:t>
            </a:r>
            <a:r>
              <a:rPr lang="en-US" altLang="zh-TW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zh-TW" b="1" spc="3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全日辦理</a:t>
            </a:r>
            <a:r>
              <a:rPr lang="zh-TW" altLang="zh-TW" b="1" spc="3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接見</a:t>
            </a:r>
            <a:r>
              <a:rPr lang="zh-TW" altLang="en-US" b="1" spc="3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algn="l">
              <a:lnSpc>
                <a:spcPct val="150000"/>
              </a:lnSpc>
            </a:pPr>
            <a:r>
              <a:rPr lang="zh-TW" altLang="zh-TW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二、</a:t>
            </a:r>
            <a:r>
              <a:rPr lang="en-US" altLang="zh-TW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9</a:t>
            </a:r>
            <a:r>
              <a:rPr lang="zh-TW" altLang="zh-TW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10</a:t>
            </a:r>
            <a:r>
              <a:rPr lang="zh-TW" altLang="zh-TW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日</a:t>
            </a:r>
            <a:r>
              <a:rPr lang="en-US" altLang="zh-TW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zh-TW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星期</a:t>
            </a:r>
            <a:r>
              <a:rPr lang="zh-TW" altLang="en-US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六</a:t>
            </a:r>
            <a:r>
              <a:rPr lang="zh-TW" altLang="zh-TW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–</a:t>
            </a:r>
            <a:r>
              <a:rPr lang="zh-TW" altLang="en-US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補行上班</a:t>
            </a:r>
            <a:r>
              <a:rPr lang="zh-TW" altLang="zh-TW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日</a:t>
            </a:r>
            <a:r>
              <a:rPr lang="en-US" altLang="zh-TW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zh-TW" b="1" spc="3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全日辦理接見</a:t>
            </a:r>
            <a:r>
              <a:rPr lang="zh-TW" altLang="en-US" b="1" spc="3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。</a:t>
            </a:r>
            <a:endParaRPr lang="zh-TW" altLang="zh-TW" b="1" spc="300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algn="l">
              <a:lnSpc>
                <a:spcPct val="150000"/>
              </a:lnSpc>
            </a:pP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三、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中秋節連續假期：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9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15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日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星期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四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)–9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18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日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星期日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)</a:t>
            </a:r>
          </a:p>
          <a:p>
            <a:pPr algn="l">
              <a:lnSpc>
                <a:spcPct val="150000"/>
              </a:lnSpc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 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不</a:t>
            </a:r>
            <a:r>
              <a:rPr lang="zh-TW" altLang="zh-TW" dirty="0">
                <a:latin typeface="標楷體" pitchFamily="65" charset="-120"/>
                <a:ea typeface="標楷體" pitchFamily="65" charset="-120"/>
              </a:rPr>
              <a:t>辦理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接見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zh-TW" altLang="zh-TW" dirty="0">
              <a:latin typeface="標楷體" pitchFamily="65" charset="-120"/>
              <a:ea typeface="標楷體" pitchFamily="65" charset="-120"/>
            </a:endParaRPr>
          </a:p>
          <a:p>
            <a:pPr algn="l">
              <a:lnSpc>
                <a:spcPct val="150000"/>
              </a:lnSpc>
            </a:pPr>
            <a:endParaRPr lang="zh-TW" altLang="zh-TW" dirty="0" smtClean="0">
              <a:latin typeface="標楷體" pitchFamily="65" charset="-120"/>
              <a:ea typeface="標楷體" pitchFamily="65" charset="-120"/>
            </a:endParaRPr>
          </a:p>
          <a:p>
            <a:pPr algn="l">
              <a:lnSpc>
                <a:spcPct val="150000"/>
              </a:lnSpc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              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不便之處，尚祈見諒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!      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警衛隊 啟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壁窗">
  <a:themeElements>
    <a:clrScheme name="壁窗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壁窗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壁窗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123</TotalTime>
  <Words>117</Words>
  <Application>Microsoft Office PowerPoint</Application>
  <PresentationFormat>如螢幕大小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壁窗</vt:lpstr>
      <vt:lpstr>明陽中學105年中秋節連續假期開放接見時間公告</vt:lpstr>
    </vt:vector>
  </TitlesOfParts>
  <Company>MOJ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明陽中學105年清明節連續假期開放接見時間公告</dc:title>
  <dc:creator>moj</dc:creator>
  <cp:lastModifiedBy>替代役幹部</cp:lastModifiedBy>
  <cp:revision>12</cp:revision>
  <dcterms:created xsi:type="dcterms:W3CDTF">2016-03-10T02:37:15Z</dcterms:created>
  <dcterms:modified xsi:type="dcterms:W3CDTF">2016-08-18T08:21:34Z</dcterms:modified>
</cp:coreProperties>
</file>